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25" r:id="rId2"/>
    <p:sldId id="344" r:id="rId3"/>
    <p:sldId id="334" r:id="rId4"/>
    <p:sldId id="326" r:id="rId5"/>
    <p:sldId id="327" r:id="rId6"/>
    <p:sldId id="335" r:id="rId7"/>
    <p:sldId id="336" r:id="rId8"/>
    <p:sldId id="337" r:id="rId9"/>
    <p:sldId id="339" r:id="rId10"/>
    <p:sldId id="338" r:id="rId11"/>
    <p:sldId id="341" r:id="rId12"/>
    <p:sldId id="340" r:id="rId13"/>
    <p:sldId id="342" r:id="rId14"/>
    <p:sldId id="343" r:id="rId15"/>
    <p:sldId id="345" r:id="rId16"/>
    <p:sldId id="328" r:id="rId17"/>
    <p:sldId id="329" r:id="rId18"/>
    <p:sldId id="347" r:id="rId19"/>
    <p:sldId id="348" r:id="rId20"/>
  </p:sldIdLst>
  <p:sldSz cx="12192000" cy="6858000"/>
  <p:notesSz cx="6858000" cy="994727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D99"/>
    <a:srgbClr val="FFCC99"/>
    <a:srgbClr val="FCFAF6"/>
    <a:srgbClr val="006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99" autoAdjust="0"/>
    <p:restoredTop sz="90275" autoAdjust="0"/>
  </p:normalViewPr>
  <p:slideViewPr>
    <p:cSldViewPr snapToGrid="0">
      <p:cViewPr>
        <p:scale>
          <a:sx n="66" d="100"/>
          <a:sy n="66" d="100"/>
        </p:scale>
        <p:origin x="-54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1055;&#1054;&#1057;&#1051;&#1045;&#1044;&#1053;&#1048;&#104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1055;&#1054;&#1057;&#1051;&#1045;&#1044;&#1053;&#1048;&#104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1055;&#1054;&#1057;&#1051;&#1045;&#1044;&#1053;&#1048;&#1049;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1055;&#1054;&#1057;&#1051;&#1045;&#1044;&#1053;&#1048;&#1049;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41;&#1065;&#1048;&#104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9;&#1057;&#1055;&#1045;&#1042;&#1040;&#1045;&#1052;&#1054;&#1057;&#1058;&#1048;%20&#8212;%20&#1082;&#1086;&#1087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ГУМИ!$O$7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ГУМИ!$Y$6:$Z$6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ГУМИ!$Y$7:$Z$7</c:f>
              <c:numCache>
                <c:formatCode>General</c:formatCode>
                <c:ptCount val="2"/>
                <c:pt idx="0">
                  <c:v>77.8</c:v>
                </c:pt>
                <c:pt idx="1">
                  <c:v>61.4</c:v>
                </c:pt>
              </c:numCache>
            </c:numRef>
          </c:val>
        </c:ser>
        <c:ser>
          <c:idx val="1"/>
          <c:order val="1"/>
          <c:tx>
            <c:strRef>
              <c:f>ГУМИ!$O$8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ГУМИ!$Y$6:$Z$6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ГУМИ!$Y$8:$Z$8</c:f>
              <c:numCache>
                <c:formatCode>General</c:formatCode>
                <c:ptCount val="2"/>
                <c:pt idx="0">
                  <c:v>80.2</c:v>
                </c:pt>
                <c:pt idx="1">
                  <c:v>69.8</c:v>
                </c:pt>
              </c:numCache>
            </c:numRef>
          </c:val>
        </c:ser>
        <c:ser>
          <c:idx val="2"/>
          <c:order val="2"/>
          <c:tx>
            <c:strRef>
              <c:f>ГУМИ!$O$9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ГУМИ!$Y$6:$Z$6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ГУМИ!$Y$9:$Z$9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60.7</c:v>
                </c:pt>
              </c:numCache>
            </c:numRef>
          </c:val>
        </c:ser>
        <c:ser>
          <c:idx val="3"/>
          <c:order val="3"/>
          <c:tx>
            <c:strRef>
              <c:f>ГУМИ!$O$10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ГУМИ!$Y$6:$Z$6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ГУМИ!$Y$10:$Z$10</c:f>
              <c:numCache>
                <c:formatCode>General</c:formatCode>
                <c:ptCount val="2"/>
                <c:pt idx="0">
                  <c:v>84.7</c:v>
                </c:pt>
                <c:pt idx="1">
                  <c:v>72</c:v>
                </c:pt>
              </c:numCache>
            </c:numRef>
          </c:val>
        </c:ser>
        <c:ser>
          <c:idx val="4"/>
          <c:order val="4"/>
          <c:tx>
            <c:strRef>
              <c:f>ГУМИ!$O$11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ГУМИ!$Y$6:$Z$6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ГУМИ!$Y$11:$Z$11</c:f>
              <c:numCache>
                <c:formatCode>General</c:formatCode>
                <c:ptCount val="2"/>
                <c:pt idx="0">
                  <c:v>87.9</c:v>
                </c:pt>
                <c:pt idx="1">
                  <c:v>78.8</c:v>
                </c:pt>
              </c:numCache>
            </c:numRef>
          </c:val>
        </c:ser>
        <c:ser>
          <c:idx val="5"/>
          <c:order val="5"/>
          <c:tx>
            <c:strRef>
              <c:f>ГУМИ!$O$12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ГУМИ!$Y$6:$Z$6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ГУМИ!$Y$12:$Z$12</c:f>
              <c:numCache>
                <c:formatCode>General</c:formatCode>
                <c:ptCount val="2"/>
                <c:pt idx="0">
                  <c:v>80.400000000000006</c:v>
                </c:pt>
                <c:pt idx="1">
                  <c:v>65.8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63008"/>
        <c:axId val="99564544"/>
      </c:barChart>
      <c:catAx>
        <c:axId val="9956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99564544"/>
        <c:crosses val="autoZero"/>
        <c:auto val="1"/>
        <c:lblAlgn val="ctr"/>
        <c:lblOffset val="100"/>
        <c:noMultiLvlLbl val="0"/>
      </c:catAx>
      <c:valAx>
        <c:axId val="9956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6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ИЕН!$T$20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ИЕН!$AD$19:$AE$19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ИЕН!$AD$20:$AE$20</c:f>
              <c:numCache>
                <c:formatCode>General</c:formatCode>
                <c:ptCount val="2"/>
                <c:pt idx="0">
                  <c:v>88.2</c:v>
                </c:pt>
                <c:pt idx="1">
                  <c:v>88.2</c:v>
                </c:pt>
              </c:numCache>
            </c:numRef>
          </c:val>
        </c:ser>
        <c:ser>
          <c:idx val="1"/>
          <c:order val="1"/>
          <c:tx>
            <c:strRef>
              <c:f>ИЕН!$T$21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ИЕН!$AD$19:$AE$19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ИЕН!$AD$21:$AE$21</c:f>
              <c:numCache>
                <c:formatCode>General</c:formatCode>
                <c:ptCount val="2"/>
                <c:pt idx="0">
                  <c:v>82.3</c:v>
                </c:pt>
                <c:pt idx="1">
                  <c:v>82.3</c:v>
                </c:pt>
              </c:numCache>
            </c:numRef>
          </c:val>
        </c:ser>
        <c:ser>
          <c:idx val="2"/>
          <c:order val="2"/>
          <c:tx>
            <c:strRef>
              <c:f>ИЕН!$T$22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ИЕН!$AD$19:$AE$19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ИЕН!$AD$22:$AE$22</c:f>
              <c:numCache>
                <c:formatCode>General</c:formatCode>
                <c:ptCount val="2"/>
                <c:pt idx="0">
                  <c:v>85.3</c:v>
                </c:pt>
                <c:pt idx="1">
                  <c:v>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46144"/>
        <c:axId val="101047680"/>
      </c:barChart>
      <c:catAx>
        <c:axId val="10104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47680"/>
        <c:crosses val="autoZero"/>
        <c:auto val="1"/>
        <c:lblAlgn val="ctr"/>
        <c:lblOffset val="100"/>
        <c:noMultiLvlLbl val="0"/>
      </c:catAx>
      <c:valAx>
        <c:axId val="1010476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4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ИЕН!$T$23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ИЕН!$AD$19:$AE$19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ИЕН!$AD$23:$AE$23</c:f>
              <c:numCache>
                <c:formatCode>General</c:formatCode>
                <c:ptCount val="2"/>
                <c:pt idx="0">
                  <c:v>69.2</c:v>
                </c:pt>
                <c:pt idx="1">
                  <c:v>50.7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80448"/>
        <c:axId val="101082240"/>
      </c:barChart>
      <c:catAx>
        <c:axId val="10108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82240"/>
        <c:crosses val="autoZero"/>
        <c:auto val="1"/>
        <c:lblAlgn val="ctr"/>
        <c:lblOffset val="100"/>
        <c:noMultiLvlLbl val="0"/>
      </c:catAx>
      <c:valAx>
        <c:axId val="1010822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ИЕН!$B$6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ИЕН!$L$6:$M$6</c:f>
              <c:numCache>
                <c:formatCode>General</c:formatCode>
                <c:ptCount val="2"/>
                <c:pt idx="0">
                  <c:v>49.3</c:v>
                </c:pt>
                <c:pt idx="1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ИЕН!$B$7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ИЕН!$L$7:$M$7</c:f>
              <c:numCache>
                <c:formatCode>General</c:formatCode>
                <c:ptCount val="2"/>
                <c:pt idx="0">
                  <c:v>74.5</c:v>
                </c:pt>
                <c:pt idx="1">
                  <c:v>59.3</c:v>
                </c:pt>
              </c:numCache>
            </c:numRef>
          </c:val>
        </c:ser>
        <c:ser>
          <c:idx val="2"/>
          <c:order val="2"/>
          <c:tx>
            <c:strRef>
              <c:f>ИЕН!$B$8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ИЕН!$L$8:$M$8</c:f>
              <c:numCache>
                <c:formatCode>General</c:formatCode>
                <c:ptCount val="2"/>
                <c:pt idx="0">
                  <c:v>86.4</c:v>
                </c:pt>
                <c:pt idx="1">
                  <c:v>55.9</c:v>
                </c:pt>
              </c:numCache>
            </c:numRef>
          </c:val>
        </c:ser>
        <c:ser>
          <c:idx val="3"/>
          <c:order val="3"/>
          <c:tx>
            <c:strRef>
              <c:f>ИЕН!$B$9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ИЕН!$L$9:$M$9</c:f>
              <c:numCache>
                <c:formatCode>General</c:formatCode>
                <c:ptCount val="2"/>
                <c:pt idx="0">
                  <c:v>82.7</c:v>
                </c:pt>
                <c:pt idx="1">
                  <c:v>60.3</c:v>
                </c:pt>
              </c:numCache>
            </c:numRef>
          </c:val>
        </c:ser>
        <c:ser>
          <c:idx val="4"/>
          <c:order val="4"/>
          <c:tx>
            <c:strRef>
              <c:f>ИЕН!$B$10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ИЕН!$L$10:$M$10</c:f>
              <c:numCache>
                <c:formatCode>General</c:formatCode>
                <c:ptCount val="2"/>
                <c:pt idx="0">
                  <c:v>71.900000000000006</c:v>
                </c:pt>
                <c:pt idx="1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67104"/>
        <c:axId val="101168640"/>
      </c:barChart>
      <c:catAx>
        <c:axId val="10116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168640"/>
        <c:crosses val="autoZero"/>
        <c:auto val="1"/>
        <c:lblAlgn val="ctr"/>
        <c:lblOffset val="100"/>
        <c:noMultiLvlLbl val="0"/>
      </c:catAx>
      <c:valAx>
        <c:axId val="10116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16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ИЕН!$B$13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ИЕН!$L$12:$M$12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ИЕН!$L$13:$M$13</c:f>
              <c:numCache>
                <c:formatCode>General</c:formatCode>
                <c:ptCount val="2"/>
                <c:pt idx="0">
                  <c:v>45.8</c:v>
                </c:pt>
                <c:pt idx="1">
                  <c:v>33.299999999999997</c:v>
                </c:pt>
              </c:numCache>
            </c:numRef>
          </c:val>
        </c:ser>
        <c:ser>
          <c:idx val="1"/>
          <c:order val="1"/>
          <c:tx>
            <c:strRef>
              <c:f>ИЕН!$B$14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ИЕН!$L$12:$M$12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ИЕН!$L$14:$M$14</c:f>
              <c:numCache>
                <c:formatCode>General</c:formatCode>
                <c:ptCount val="2"/>
                <c:pt idx="0">
                  <c:v>78.5</c:v>
                </c:pt>
                <c:pt idx="1">
                  <c:v>71.400000000000006</c:v>
                </c:pt>
              </c:numCache>
            </c:numRef>
          </c:val>
        </c:ser>
        <c:ser>
          <c:idx val="2"/>
          <c:order val="2"/>
          <c:tx>
            <c:strRef>
              <c:f>ИЕН!$B$15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ИЕН!$L$12:$M$12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ИЕН!$L$15:$M$15</c:f>
              <c:numCache>
                <c:formatCode>General</c:formatCode>
                <c:ptCount val="2"/>
                <c:pt idx="0">
                  <c:v>100</c:v>
                </c:pt>
                <c:pt idx="1">
                  <c:v>80</c:v>
                </c:pt>
              </c:numCache>
            </c:numRef>
          </c:val>
        </c:ser>
        <c:ser>
          <c:idx val="3"/>
          <c:order val="3"/>
          <c:tx>
            <c:strRef>
              <c:f>ИЕН!$B$16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ИЕН!$L$12:$M$12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ИЕН!$L$16:$M$16</c:f>
              <c:numCache>
                <c:formatCode>General</c:formatCode>
                <c:ptCount val="2"/>
                <c:pt idx="0">
                  <c:v>71.400000000000006</c:v>
                </c:pt>
                <c:pt idx="1">
                  <c:v>14.3</c:v>
                </c:pt>
              </c:numCache>
            </c:numRef>
          </c:val>
        </c:ser>
        <c:ser>
          <c:idx val="4"/>
          <c:order val="4"/>
          <c:tx>
            <c:strRef>
              <c:f>ИЕН!$B$17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ИЕН!$L$12:$M$12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ИЕН!$L$17:$M$17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47.7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80000"/>
        <c:axId val="101294080"/>
      </c:barChart>
      <c:catAx>
        <c:axId val="10128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294080"/>
        <c:crosses val="autoZero"/>
        <c:auto val="1"/>
        <c:lblAlgn val="ctr"/>
        <c:lblOffset val="100"/>
        <c:noMultiLvlLbl val="0"/>
      </c:catAx>
      <c:valAx>
        <c:axId val="1012940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28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ИЕН!$B$22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ИЕН!$L$18:$M$18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ИЕН!$L$22:$M$22</c:f>
              <c:numCache>
                <c:formatCode>General</c:formatCode>
                <c:ptCount val="2"/>
                <c:pt idx="0">
                  <c:v>73.400000000000006</c:v>
                </c:pt>
                <c:pt idx="1">
                  <c:v>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14560"/>
        <c:axId val="101316096"/>
      </c:barChart>
      <c:catAx>
        <c:axId val="10131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316096"/>
        <c:crosses val="autoZero"/>
        <c:auto val="1"/>
        <c:lblAlgn val="ctr"/>
        <c:lblOffset val="100"/>
        <c:noMultiLvlLbl val="0"/>
      </c:catAx>
      <c:valAx>
        <c:axId val="1013160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ИЕН!$B$19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ИЕН!$L$18:$M$18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ИЕН!$L$19:$M$19</c:f>
              <c:numCache>
                <c:formatCode>General</c:formatCode>
                <c:ptCount val="2"/>
                <c:pt idx="0">
                  <c:v>93.7</c:v>
                </c:pt>
                <c:pt idx="1">
                  <c:v>93.7</c:v>
                </c:pt>
              </c:numCache>
            </c:numRef>
          </c:val>
        </c:ser>
        <c:ser>
          <c:idx val="1"/>
          <c:order val="1"/>
          <c:tx>
            <c:strRef>
              <c:f>ИЕН!$B$20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ИЕН!$L$18:$M$18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ИЕН!$L$20:$M$20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ИЕН!$B$21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ИЕН!$L$18:$M$18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ИЕН!$L$21:$M$21</c:f>
              <c:numCache>
                <c:formatCode>General</c:formatCode>
                <c:ptCount val="2"/>
                <c:pt idx="0">
                  <c:v>96.3</c:v>
                </c:pt>
                <c:pt idx="1">
                  <c:v>96.3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24448"/>
        <c:axId val="101225984"/>
      </c:barChart>
      <c:catAx>
        <c:axId val="10122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225984"/>
        <c:crosses val="autoZero"/>
        <c:auto val="1"/>
        <c:lblAlgn val="ctr"/>
        <c:lblOffset val="100"/>
        <c:noMultiLvlLbl val="0"/>
      </c:catAx>
      <c:valAx>
        <c:axId val="1012259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224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ПИ!$B$55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ПИ!$L$54:$M$54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ПИ!$L$55:$M$55</c:f>
              <c:numCache>
                <c:formatCode>General</c:formatCode>
                <c:ptCount val="2"/>
                <c:pt idx="0">
                  <c:v>36.700000000000003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ПИ!$B$56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ПИ!$L$54:$M$54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ПИ!$L$56:$M$56</c:f>
              <c:numCache>
                <c:formatCode>General</c:formatCode>
                <c:ptCount val="2"/>
                <c:pt idx="0">
                  <c:v>36.700000000000003</c:v>
                </c:pt>
                <c:pt idx="1">
                  <c:v>16.3</c:v>
                </c:pt>
              </c:numCache>
            </c:numRef>
          </c:val>
        </c:ser>
        <c:ser>
          <c:idx val="2"/>
          <c:order val="2"/>
          <c:tx>
            <c:strRef>
              <c:f>ПИ!$B$57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ПИ!$L$54:$M$54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ПИ!$L$57:$M$57</c:f>
              <c:numCache>
                <c:formatCode>General</c:formatCode>
                <c:ptCount val="2"/>
                <c:pt idx="0">
                  <c:v>71.900000000000006</c:v>
                </c:pt>
                <c:pt idx="1">
                  <c:v>56.1</c:v>
                </c:pt>
              </c:numCache>
            </c:numRef>
          </c:val>
        </c:ser>
        <c:ser>
          <c:idx val="3"/>
          <c:order val="3"/>
          <c:tx>
            <c:strRef>
              <c:f>ПИ!$B$58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ПИ!$L$54:$M$54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ПИ!$L$58:$M$58</c:f>
              <c:numCache>
                <c:formatCode>General</c:formatCode>
                <c:ptCount val="2"/>
                <c:pt idx="0">
                  <c:v>70.7</c:v>
                </c:pt>
                <c:pt idx="1">
                  <c:v>51.7</c:v>
                </c:pt>
              </c:numCache>
            </c:numRef>
          </c:val>
        </c:ser>
        <c:ser>
          <c:idx val="4"/>
          <c:order val="4"/>
          <c:tx>
            <c:strRef>
              <c:f>ПИ!$B$59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ПИ!$L$54:$M$54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ПИ!$L$59:$M$59</c:f>
              <c:numCache>
                <c:formatCode>General</c:formatCode>
                <c:ptCount val="2"/>
                <c:pt idx="0">
                  <c:v>53.8</c:v>
                </c:pt>
                <c:pt idx="1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74272"/>
        <c:axId val="100775808"/>
      </c:barChart>
      <c:catAx>
        <c:axId val="10077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75808"/>
        <c:crosses val="autoZero"/>
        <c:auto val="1"/>
        <c:lblAlgn val="ctr"/>
        <c:lblOffset val="100"/>
        <c:noMultiLvlLbl val="0"/>
      </c:catAx>
      <c:valAx>
        <c:axId val="1007758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774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ПИ!$B$61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ПИ!$L$61:$M$61</c:f>
              <c:numCache>
                <c:formatCode>General</c:formatCode>
                <c:ptCount val="2"/>
                <c:pt idx="0">
                  <c:v>28.1</c:v>
                </c:pt>
                <c:pt idx="1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ПИ!$B$62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ПИ!$L$62:$M$62</c:f>
              <c:numCache>
                <c:formatCode>General</c:formatCode>
                <c:ptCount val="2"/>
                <c:pt idx="0">
                  <c:v>25</c:v>
                </c:pt>
                <c:pt idx="1">
                  <c:v>16.600000000000001</c:v>
                </c:pt>
              </c:numCache>
            </c:numRef>
          </c:val>
        </c:ser>
        <c:ser>
          <c:idx val="2"/>
          <c:order val="2"/>
          <c:tx>
            <c:strRef>
              <c:f>ПИ!$B$63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ПИ!$L$63:$M$63</c:f>
              <c:numCache>
                <c:formatCode>General</c:formatCode>
                <c:ptCount val="2"/>
                <c:pt idx="0">
                  <c:v>53.3</c:v>
                </c:pt>
                <c:pt idx="1">
                  <c:v>40</c:v>
                </c:pt>
              </c:numCache>
            </c:numRef>
          </c:val>
        </c:ser>
        <c:ser>
          <c:idx val="3"/>
          <c:order val="3"/>
          <c:tx>
            <c:strRef>
              <c:f>ПИ!$B$64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ПИ!$L$64:$M$64</c:f>
              <c:numCache>
                <c:formatCode>General</c:formatCode>
                <c:ptCount val="2"/>
                <c:pt idx="0">
                  <c:v>86.3</c:v>
                </c:pt>
                <c:pt idx="1">
                  <c:v>68.2</c:v>
                </c:pt>
              </c:numCache>
            </c:numRef>
          </c:val>
        </c:ser>
        <c:ser>
          <c:idx val="4"/>
          <c:order val="4"/>
          <c:tx>
            <c:strRef>
              <c:f>ПИ!$B$65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ПИ!$L$65:$M$65</c:f>
              <c:numCache>
                <c:formatCode>General</c:formatCode>
                <c:ptCount val="2"/>
                <c:pt idx="0">
                  <c:v>57.1</c:v>
                </c:pt>
                <c:pt idx="1">
                  <c:v>57.1</c:v>
                </c:pt>
              </c:numCache>
            </c:numRef>
          </c:val>
        </c:ser>
        <c:ser>
          <c:idx val="5"/>
          <c:order val="5"/>
          <c:tx>
            <c:strRef>
              <c:f>ПИ!$B$66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ПИ!$L$66:$M$66</c:f>
              <c:numCache>
                <c:formatCode>General</c:formatCode>
                <c:ptCount val="2"/>
                <c:pt idx="0">
                  <c:v>44.9</c:v>
                </c:pt>
                <c:pt idx="1">
                  <c:v>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59616"/>
        <c:axId val="101361152"/>
      </c:barChart>
      <c:catAx>
        <c:axId val="10135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361152"/>
        <c:crosses val="autoZero"/>
        <c:auto val="1"/>
        <c:lblAlgn val="ctr"/>
        <c:lblOffset val="100"/>
        <c:noMultiLvlLbl val="0"/>
      </c:catAx>
      <c:valAx>
        <c:axId val="1013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59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ПИ!$B$68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ПИ!$L$68:$M$68</c:f>
              <c:numCache>
                <c:formatCode>General</c:formatCode>
                <c:ptCount val="2"/>
                <c:pt idx="0">
                  <c:v>94.4</c:v>
                </c:pt>
                <c:pt idx="1">
                  <c:v>94.4</c:v>
                </c:pt>
              </c:numCache>
            </c:numRef>
          </c:val>
        </c:ser>
        <c:ser>
          <c:idx val="1"/>
          <c:order val="1"/>
          <c:tx>
            <c:strRef>
              <c:f>ПИ!$B$69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ПИ!$L$69:$M$69</c:f>
              <c:numCache>
                <c:formatCode>General</c:formatCode>
                <c:ptCount val="2"/>
                <c:pt idx="0">
                  <c:v>83.3</c:v>
                </c:pt>
                <c:pt idx="1">
                  <c:v>83.3</c:v>
                </c:pt>
              </c:numCache>
            </c:numRef>
          </c:val>
        </c:ser>
        <c:ser>
          <c:idx val="2"/>
          <c:order val="2"/>
          <c:tx>
            <c:strRef>
              <c:f>ПИ!$B$70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ПИ!$L$70:$M$70</c:f>
              <c:numCache>
                <c:formatCode>General</c:formatCode>
                <c:ptCount val="2"/>
                <c:pt idx="0">
                  <c:v>87.5</c:v>
                </c:pt>
                <c:pt idx="1">
                  <c:v>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80384"/>
        <c:axId val="100881920"/>
      </c:barChart>
      <c:catAx>
        <c:axId val="10088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81920"/>
        <c:crosses val="autoZero"/>
        <c:auto val="1"/>
        <c:lblAlgn val="ctr"/>
        <c:lblOffset val="100"/>
        <c:noMultiLvlLbl val="0"/>
      </c:catAx>
      <c:valAx>
        <c:axId val="1008819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80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ИТОГО ПО </a:t>
            </a:r>
            <a:r>
              <a:rPr lang="ru-RU" dirty="0" smtClean="0"/>
              <a:t>ИНСТИТУТУ,%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ПИ!$B$71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ПИ!$L$60:$M$60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ПИ!$L$71:$M$71</c:f>
              <c:numCache>
                <c:formatCode>General</c:formatCode>
                <c:ptCount val="2"/>
                <c:pt idx="0">
                  <c:v>55</c:v>
                </c:pt>
                <c:pt idx="1">
                  <c:v>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98304"/>
        <c:axId val="100899840"/>
      </c:barChart>
      <c:catAx>
        <c:axId val="100898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99840"/>
        <c:crosses val="autoZero"/>
        <c:auto val="1"/>
        <c:lblAlgn val="ctr"/>
        <c:lblOffset val="100"/>
        <c:noMultiLvlLbl val="0"/>
      </c:catAx>
      <c:valAx>
        <c:axId val="1008998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ГУМИ!$O$14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28338489225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260298666963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ГУМИ!$Y$13:$Z$13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ГУМИ!$Y$14:$Z$14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ГУМИ!$O$15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ГУМИ!$Y$13:$Z$13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ГУМИ!$Y$15:$Z$15</c:f>
              <c:numCache>
                <c:formatCode>General</c:formatCode>
                <c:ptCount val="2"/>
                <c:pt idx="0">
                  <c:v>91.6</c:v>
                </c:pt>
                <c:pt idx="1">
                  <c:v>91.7</c:v>
                </c:pt>
              </c:numCache>
            </c:numRef>
          </c:val>
        </c:ser>
        <c:ser>
          <c:idx val="2"/>
          <c:order val="2"/>
          <c:tx>
            <c:strRef>
              <c:f>ГУМИ!$O$16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ГУМИ!$Y$13:$Z$13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ГУМИ!$Y$16:$Z$16</c:f>
              <c:numCache>
                <c:formatCode>General</c:formatCode>
                <c:ptCount val="2"/>
                <c:pt idx="0">
                  <c:v>94.7</c:v>
                </c:pt>
                <c:pt idx="1">
                  <c:v>94.7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50144"/>
        <c:axId val="100551680"/>
      </c:barChart>
      <c:catAx>
        <c:axId val="10055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551680"/>
        <c:crosses val="autoZero"/>
        <c:auto val="1"/>
        <c:lblAlgn val="ctr"/>
        <c:lblOffset val="100"/>
        <c:noMultiLvlLbl val="0"/>
      </c:catAx>
      <c:valAx>
        <c:axId val="1005516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55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ПИ!$B$6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ПИ!$L$6:$M$6</c:f>
              <c:numCache>
                <c:formatCode>General</c:formatCode>
                <c:ptCount val="2"/>
                <c:pt idx="0">
                  <c:v>41.2</c:v>
                </c:pt>
                <c:pt idx="1">
                  <c:v>31.4</c:v>
                </c:pt>
              </c:numCache>
            </c:numRef>
          </c:val>
        </c:ser>
        <c:ser>
          <c:idx val="1"/>
          <c:order val="1"/>
          <c:tx>
            <c:strRef>
              <c:f>ПИ!$B$7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ПИ!$L$7:$M$7</c:f>
              <c:numCache>
                <c:formatCode>General</c:formatCode>
                <c:ptCount val="2"/>
                <c:pt idx="0">
                  <c:v>70.3</c:v>
                </c:pt>
                <c:pt idx="1">
                  <c:v>35.1</c:v>
                </c:pt>
              </c:numCache>
            </c:numRef>
          </c:val>
        </c:ser>
        <c:ser>
          <c:idx val="2"/>
          <c:order val="2"/>
          <c:tx>
            <c:strRef>
              <c:f>ПИ!$B$8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ПИ!$L$8:$M$8</c:f>
              <c:numCache>
                <c:formatCode>General</c:formatCode>
                <c:ptCount val="2"/>
                <c:pt idx="0">
                  <c:v>69.599999999999994</c:v>
                </c:pt>
                <c:pt idx="1">
                  <c:v>50</c:v>
                </c:pt>
              </c:numCache>
            </c:numRef>
          </c:val>
        </c:ser>
        <c:ser>
          <c:idx val="3"/>
          <c:order val="3"/>
          <c:tx>
            <c:strRef>
              <c:f>ПИ!$B$9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ПИ!$L$9:$M$9</c:f>
              <c:numCache>
                <c:formatCode>General</c:formatCode>
                <c:ptCount val="2"/>
                <c:pt idx="0">
                  <c:v>82.1</c:v>
                </c:pt>
                <c:pt idx="1">
                  <c:v>53.6</c:v>
                </c:pt>
              </c:numCache>
            </c:numRef>
          </c:val>
        </c:ser>
        <c:ser>
          <c:idx val="4"/>
          <c:order val="4"/>
          <c:tx>
            <c:strRef>
              <c:f>ПИ!$B$10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ПИ!$L$5:$M$5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ПИ!$L$10:$M$10</c:f>
              <c:numCache>
                <c:formatCode>General</c:formatCode>
                <c:ptCount val="2"/>
                <c:pt idx="0">
                  <c:v>66</c:v>
                </c:pt>
                <c:pt idx="1">
                  <c:v>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18880"/>
        <c:axId val="101420416"/>
      </c:barChart>
      <c:catAx>
        <c:axId val="10141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420416"/>
        <c:crosses val="autoZero"/>
        <c:auto val="1"/>
        <c:lblAlgn val="ctr"/>
        <c:lblOffset val="100"/>
        <c:noMultiLvlLbl val="0"/>
      </c:catAx>
      <c:valAx>
        <c:axId val="1014204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418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ПИ!$B$12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ПИ!$L$11:$M$11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ПИ!$L$12:$M$12</c:f>
              <c:numCache>
                <c:formatCode>General</c:formatCode>
                <c:ptCount val="2"/>
                <c:pt idx="0">
                  <c:v>30.4</c:v>
                </c:pt>
                <c:pt idx="1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ПИ!$B$13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ПИ!$L$11:$M$11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ПИ!$L$13:$M$13</c:f>
              <c:numCache>
                <c:formatCode>General</c:formatCode>
                <c:ptCount val="2"/>
                <c:pt idx="0">
                  <c:v>42.8</c:v>
                </c:pt>
                <c:pt idx="1">
                  <c:v>35.700000000000003</c:v>
                </c:pt>
              </c:numCache>
            </c:numRef>
          </c:val>
        </c:ser>
        <c:ser>
          <c:idx val="2"/>
          <c:order val="2"/>
          <c:tx>
            <c:strRef>
              <c:f>ПИ!$B$14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ПИ!$L$11:$M$11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ПИ!$L$14:$M$14</c:f>
              <c:numCache>
                <c:formatCode>General</c:formatCode>
                <c:ptCount val="2"/>
                <c:pt idx="0">
                  <c:v>60.7</c:v>
                </c:pt>
                <c:pt idx="1">
                  <c:v>46.4</c:v>
                </c:pt>
              </c:numCache>
            </c:numRef>
          </c:val>
        </c:ser>
        <c:ser>
          <c:idx val="3"/>
          <c:order val="3"/>
          <c:tx>
            <c:strRef>
              <c:f>ПИ!$B$15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ПИ!$L$11:$M$11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ПИ!$L$15:$M$15</c:f>
              <c:numCache>
                <c:formatCode>General</c:formatCode>
                <c:ptCount val="2"/>
                <c:pt idx="0">
                  <c:v>85</c:v>
                </c:pt>
                <c:pt idx="1">
                  <c:v>85</c:v>
                </c:pt>
              </c:numCache>
            </c:numRef>
          </c:val>
        </c:ser>
        <c:ser>
          <c:idx val="4"/>
          <c:order val="4"/>
          <c:tx>
            <c:strRef>
              <c:f>ПИ!$B$16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ПИ!$L$11:$M$11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ПИ!$L$16:$M$16</c:f>
              <c:numCache>
                <c:formatCode>General</c:formatCode>
                <c:ptCount val="2"/>
                <c:pt idx="0">
                  <c:v>85.7</c:v>
                </c:pt>
                <c:pt idx="1">
                  <c:v>76.2</c:v>
                </c:pt>
              </c:numCache>
            </c:numRef>
          </c:val>
        </c:ser>
        <c:ser>
          <c:idx val="5"/>
          <c:order val="5"/>
          <c:tx>
            <c:strRef>
              <c:f>ПИ!$B$17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ПИ!$L$11:$M$11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ПИ!$L$17:$M$17</c:f>
              <c:numCache>
                <c:formatCode>General</c:formatCode>
                <c:ptCount val="2"/>
                <c:pt idx="0">
                  <c:v>54.5</c:v>
                </c:pt>
                <c:pt idx="1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67648"/>
        <c:axId val="101469184"/>
      </c:barChart>
      <c:catAx>
        <c:axId val="10146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469184"/>
        <c:crosses val="autoZero"/>
        <c:auto val="1"/>
        <c:lblAlgn val="ctr"/>
        <c:lblOffset val="100"/>
        <c:noMultiLvlLbl val="0"/>
      </c:catAx>
      <c:valAx>
        <c:axId val="1014691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467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ПИ!$B$19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ПИ!$L$18:$M$18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ПИ!$L$19:$M$19</c:f>
              <c:numCache>
                <c:formatCode>General</c:formatCode>
                <c:ptCount val="2"/>
                <c:pt idx="0">
                  <c:v>75</c:v>
                </c:pt>
                <c:pt idx="1">
                  <c:v>62.5</c:v>
                </c:pt>
              </c:numCache>
            </c:numRef>
          </c:val>
        </c:ser>
        <c:ser>
          <c:idx val="1"/>
          <c:order val="1"/>
          <c:tx>
            <c:strRef>
              <c:f>ПИ!$B$20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ПИ!$L$18:$M$18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ПИ!$L$20:$M$20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ПИ!$B$21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ПИ!$L$18:$M$18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ПИ!$L$21:$M$21</c:f>
              <c:numCache>
                <c:formatCode>General</c:formatCode>
                <c:ptCount val="2"/>
                <c:pt idx="0">
                  <c:v>90.7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56064"/>
        <c:axId val="101657600"/>
      </c:barChart>
      <c:catAx>
        <c:axId val="10165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657600"/>
        <c:crosses val="autoZero"/>
        <c:auto val="1"/>
        <c:lblAlgn val="ctr"/>
        <c:lblOffset val="100"/>
        <c:noMultiLvlLbl val="0"/>
      </c:catAx>
      <c:valAx>
        <c:axId val="1016576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56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layout>
        <c:manualLayout>
          <c:xMode val="edge"/>
          <c:yMode val="edge"/>
          <c:x val="0.30404133222718527"/>
          <c:y val="3.703703703703703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ПИ!$B$22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ПИ!$L$54:$M$54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ПИ!$L$22:$M$22</c:f>
              <c:numCache>
                <c:formatCode>General</c:formatCode>
                <c:ptCount val="2"/>
                <c:pt idx="0">
                  <c:v>64.5</c:v>
                </c:pt>
                <c:pt idx="1">
                  <c:v>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86272"/>
        <c:axId val="101692160"/>
      </c:barChart>
      <c:catAx>
        <c:axId val="10168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692160"/>
        <c:crosses val="autoZero"/>
        <c:auto val="1"/>
        <c:lblAlgn val="ctr"/>
        <c:lblOffset val="100"/>
        <c:noMultiLvlLbl val="0"/>
      </c:catAx>
      <c:valAx>
        <c:axId val="1016921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8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ППиФК!$B$58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ППиФК!$L$58:$M$58</c:f>
              <c:numCache>
                <c:formatCode>General</c:formatCode>
                <c:ptCount val="2"/>
                <c:pt idx="0">
                  <c:v>87.4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ППиФК!$B$59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ППиФК!$L$59:$M$59</c:f>
              <c:numCache>
                <c:formatCode>General</c:formatCode>
                <c:ptCount val="2"/>
                <c:pt idx="0">
                  <c:v>77.2</c:v>
                </c:pt>
                <c:pt idx="1">
                  <c:v>52.6</c:v>
                </c:pt>
              </c:numCache>
            </c:numRef>
          </c:val>
        </c:ser>
        <c:ser>
          <c:idx val="2"/>
          <c:order val="2"/>
          <c:tx>
            <c:strRef>
              <c:f>ППиФК!$B$60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ППиФК!$L$60:$M$60</c:f>
              <c:numCache>
                <c:formatCode>General</c:formatCode>
                <c:ptCount val="2"/>
                <c:pt idx="0">
                  <c:v>79</c:v>
                </c:pt>
                <c:pt idx="1">
                  <c:v>66.3</c:v>
                </c:pt>
              </c:numCache>
            </c:numRef>
          </c:val>
        </c:ser>
        <c:ser>
          <c:idx val="3"/>
          <c:order val="3"/>
          <c:tx>
            <c:strRef>
              <c:f>ППиФК!$B$61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ППиФК!$L$61:$M$61</c:f>
              <c:numCache>
                <c:formatCode>General</c:formatCode>
                <c:ptCount val="2"/>
                <c:pt idx="0">
                  <c:v>75.599999999999994</c:v>
                </c:pt>
                <c:pt idx="1">
                  <c:v>62.3</c:v>
                </c:pt>
              </c:numCache>
            </c:numRef>
          </c:val>
        </c:ser>
        <c:ser>
          <c:idx val="4"/>
          <c:order val="4"/>
          <c:tx>
            <c:strRef>
              <c:f>ППиФК!$B$62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ППиФК!$L$62:$M$62</c:f>
              <c:numCache>
                <c:formatCode>General</c:formatCode>
                <c:ptCount val="2"/>
                <c:pt idx="0">
                  <c:v>91.6</c:v>
                </c:pt>
                <c:pt idx="1">
                  <c:v>75</c:v>
                </c:pt>
              </c:numCache>
            </c:numRef>
          </c:val>
        </c:ser>
        <c:ser>
          <c:idx val="5"/>
          <c:order val="5"/>
          <c:tx>
            <c:strRef>
              <c:f>ППиФК!$B$63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ППиФК!$L$63:$M$63</c:f>
              <c:numCache>
                <c:formatCode>General</c:formatCode>
                <c:ptCount val="2"/>
                <c:pt idx="0">
                  <c:v>81.2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73376"/>
        <c:axId val="101574912"/>
      </c:barChart>
      <c:catAx>
        <c:axId val="10157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574912"/>
        <c:crosses val="autoZero"/>
        <c:auto val="1"/>
        <c:lblAlgn val="ctr"/>
        <c:lblOffset val="100"/>
        <c:noMultiLvlLbl val="0"/>
      </c:catAx>
      <c:valAx>
        <c:axId val="10157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573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ППиФК!$B$65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ППиФК!$L$65:$M$65</c:f>
              <c:numCache>
                <c:formatCode>General</c:formatCode>
                <c:ptCount val="2"/>
                <c:pt idx="0">
                  <c:v>86.3</c:v>
                </c:pt>
                <c:pt idx="1">
                  <c:v>81.8</c:v>
                </c:pt>
              </c:numCache>
            </c:numRef>
          </c:val>
        </c:ser>
        <c:ser>
          <c:idx val="1"/>
          <c:order val="1"/>
          <c:tx>
            <c:strRef>
              <c:f>ППиФК!$B$66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ППиФК!$L$66:$M$66</c:f>
              <c:numCache>
                <c:formatCode>General</c:formatCode>
                <c:ptCount val="2"/>
                <c:pt idx="0">
                  <c:v>94.6</c:v>
                </c:pt>
                <c:pt idx="1">
                  <c:v>89.1</c:v>
                </c:pt>
              </c:numCache>
            </c:numRef>
          </c:val>
        </c:ser>
        <c:ser>
          <c:idx val="2"/>
          <c:order val="2"/>
          <c:tx>
            <c:strRef>
              <c:f>ППиФК!$B$67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ППиФК!$L$67:$M$67</c:f>
              <c:numCache>
                <c:formatCode>General</c:formatCode>
                <c:ptCount val="2"/>
                <c:pt idx="0">
                  <c:v>91.5</c:v>
                </c:pt>
                <c:pt idx="1">
                  <c:v>86.4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18432"/>
        <c:axId val="101619968"/>
      </c:barChart>
      <c:catAx>
        <c:axId val="10161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619968"/>
        <c:crosses val="autoZero"/>
        <c:auto val="1"/>
        <c:lblAlgn val="ctr"/>
        <c:lblOffset val="100"/>
        <c:noMultiLvlLbl val="0"/>
      </c:catAx>
      <c:valAx>
        <c:axId val="1016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18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ППиФК!$B$68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ППиФК!$L$57:$M$57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ППиФК!$L$68:$M$68</c:f>
              <c:numCache>
                <c:formatCode>General</c:formatCode>
                <c:ptCount val="2"/>
                <c:pt idx="0">
                  <c:v>82.4</c:v>
                </c:pt>
                <c:pt idx="1">
                  <c:v>64.900000000000006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40448"/>
        <c:axId val="101974016"/>
      </c:barChart>
      <c:catAx>
        <c:axId val="10164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974016"/>
        <c:crosses val="autoZero"/>
        <c:auto val="1"/>
        <c:lblAlgn val="ctr"/>
        <c:lblOffset val="100"/>
        <c:noMultiLvlLbl val="0"/>
      </c:catAx>
      <c:valAx>
        <c:axId val="1019740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4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ППиФК!$B$5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ППиФК!$L$5:$M$5</c:f>
              <c:numCache>
                <c:formatCode>General</c:formatCode>
                <c:ptCount val="2"/>
                <c:pt idx="0">
                  <c:v>83.2</c:v>
                </c:pt>
                <c:pt idx="1">
                  <c:v>61.6</c:v>
                </c:pt>
              </c:numCache>
            </c:numRef>
          </c:val>
        </c:ser>
        <c:ser>
          <c:idx val="1"/>
          <c:order val="1"/>
          <c:tx>
            <c:strRef>
              <c:f>ППиФК!$B$6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ППиФК!$L$6:$M$6</c:f>
              <c:numCache>
                <c:formatCode>General</c:formatCode>
                <c:ptCount val="2"/>
                <c:pt idx="0">
                  <c:v>90.4</c:v>
                </c:pt>
                <c:pt idx="1">
                  <c:v>78.8</c:v>
                </c:pt>
              </c:numCache>
            </c:numRef>
          </c:val>
        </c:ser>
        <c:ser>
          <c:idx val="2"/>
          <c:order val="2"/>
          <c:tx>
            <c:strRef>
              <c:f>ППиФК!$B$7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ППиФК!$L$7:$M$7</c:f>
              <c:numCache>
                <c:formatCode>General</c:formatCode>
                <c:ptCount val="2"/>
                <c:pt idx="0">
                  <c:v>92.7</c:v>
                </c:pt>
                <c:pt idx="1">
                  <c:v>87.8</c:v>
                </c:pt>
              </c:numCache>
            </c:numRef>
          </c:val>
        </c:ser>
        <c:ser>
          <c:idx val="3"/>
          <c:order val="3"/>
          <c:tx>
            <c:strRef>
              <c:f>ППиФК!$B$8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ППиФК!$L$8:$M$8</c:f>
              <c:numCache>
                <c:formatCode>General</c:formatCode>
                <c:ptCount val="2"/>
                <c:pt idx="0">
                  <c:v>94.7</c:v>
                </c:pt>
                <c:pt idx="1">
                  <c:v>77.900000000000006</c:v>
                </c:pt>
              </c:numCache>
            </c:numRef>
          </c:val>
        </c:ser>
        <c:ser>
          <c:idx val="4"/>
          <c:order val="4"/>
          <c:tx>
            <c:strRef>
              <c:f>ППиФК!$B$9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ППиФК!$L$9:$M$9</c:f>
              <c:numCache>
                <c:formatCode>General</c:formatCode>
                <c:ptCount val="2"/>
                <c:pt idx="0">
                  <c:v>100</c:v>
                </c:pt>
                <c:pt idx="1">
                  <c:v>61.5</c:v>
                </c:pt>
              </c:numCache>
            </c:numRef>
          </c:val>
        </c:ser>
        <c:ser>
          <c:idx val="5"/>
          <c:order val="5"/>
          <c:tx>
            <c:strRef>
              <c:f>ППиФК!$B$10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ППиФК!$L$10:$M$10</c:f>
              <c:numCache>
                <c:formatCode>General</c:formatCode>
                <c:ptCount val="2"/>
                <c:pt idx="0">
                  <c:v>90.3</c:v>
                </c:pt>
                <c:pt idx="1">
                  <c:v>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38528"/>
        <c:axId val="101729024"/>
      </c:barChart>
      <c:catAx>
        <c:axId val="10203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729024"/>
        <c:crosses val="autoZero"/>
        <c:auto val="1"/>
        <c:lblAlgn val="ctr"/>
        <c:lblOffset val="100"/>
        <c:noMultiLvlLbl val="0"/>
      </c:catAx>
      <c:valAx>
        <c:axId val="1017290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038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ППиФК!$B$12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ППиФК!$L$12:$M$12</c:f>
              <c:numCache>
                <c:formatCode>General</c:formatCode>
                <c:ptCount val="2"/>
                <c:pt idx="0">
                  <c:v>100</c:v>
                </c:pt>
                <c:pt idx="1">
                  <c:v>88.9</c:v>
                </c:pt>
              </c:numCache>
            </c:numRef>
          </c:val>
        </c:ser>
        <c:ser>
          <c:idx val="1"/>
          <c:order val="1"/>
          <c:tx>
            <c:strRef>
              <c:f>ППиФК!$B$13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ППиФК!$L$13:$M$13</c:f>
              <c:numCache>
                <c:formatCode>General</c:formatCode>
                <c:ptCount val="2"/>
                <c:pt idx="0">
                  <c:v>100</c:v>
                </c:pt>
                <c:pt idx="1">
                  <c:v>97.3</c:v>
                </c:pt>
              </c:numCache>
            </c:numRef>
          </c:val>
        </c:ser>
        <c:ser>
          <c:idx val="2"/>
          <c:order val="2"/>
          <c:tx>
            <c:strRef>
              <c:f>ППиФК!$B$14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ППиФК!$L$14:$M$14</c:f>
              <c:numCache>
                <c:formatCode>General</c:formatCode>
                <c:ptCount val="2"/>
                <c:pt idx="0">
                  <c:v>100</c:v>
                </c:pt>
                <c:pt idx="1">
                  <c:v>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51808"/>
        <c:axId val="101769984"/>
      </c:barChart>
      <c:catAx>
        <c:axId val="10175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769984"/>
        <c:crosses val="autoZero"/>
        <c:auto val="1"/>
        <c:lblAlgn val="ctr"/>
        <c:lblOffset val="100"/>
        <c:noMultiLvlLbl val="0"/>
      </c:catAx>
      <c:valAx>
        <c:axId val="1017699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751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ППиФК!$B$15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ППиФК!$L$15:$M$15</c:f>
              <c:numCache>
                <c:formatCode>General</c:formatCode>
                <c:ptCount val="2"/>
                <c:pt idx="0">
                  <c:v>91.4</c:v>
                </c:pt>
                <c:pt idx="1">
                  <c:v>76.599999999999994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29728"/>
        <c:axId val="101931264"/>
      </c:barChart>
      <c:catAx>
        <c:axId val="10192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931264"/>
        <c:crosses val="autoZero"/>
        <c:auto val="1"/>
        <c:lblAlgn val="ctr"/>
        <c:lblOffset val="100"/>
        <c:noMultiLvlLbl val="0"/>
      </c:catAx>
      <c:valAx>
        <c:axId val="1019312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92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layout>
        <c:manualLayout>
          <c:xMode val="edge"/>
          <c:yMode val="edge"/>
          <c:x val="0.32229955896415158"/>
          <c:y val="6.944444444444444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ГУМИ!$O$17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3434342969884159E-3"/>
                  <c:y val="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1717148494208E-3"/>
                  <c:y val="-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ГУМИ!$Y$13:$Z$13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ГУМИ!$Y$17:$Z$17</c:f>
              <c:numCache>
                <c:formatCode>General</c:formatCode>
                <c:ptCount val="2"/>
                <c:pt idx="0">
                  <c:v>81</c:v>
                </c:pt>
                <c:pt idx="1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72544"/>
        <c:axId val="100586624"/>
      </c:barChart>
      <c:catAx>
        <c:axId val="100572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586624"/>
        <c:crosses val="autoZero"/>
        <c:auto val="1"/>
        <c:lblAlgn val="ctr"/>
        <c:lblOffset val="100"/>
        <c:noMultiLvlLbl val="0"/>
      </c:catAx>
      <c:valAx>
        <c:axId val="1005866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57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ИМИС!$B$39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ИМИС!$L$39:$M$39</c:f>
              <c:numCache>
                <c:formatCode>General</c:formatCode>
                <c:ptCount val="2"/>
                <c:pt idx="0">
                  <c:v>49.3</c:v>
                </c:pt>
                <c:pt idx="1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ИМИС!$B$40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ИМИС!$L$40:$M$40</c:f>
              <c:numCache>
                <c:formatCode>General</c:formatCode>
                <c:ptCount val="2"/>
                <c:pt idx="0">
                  <c:v>24</c:v>
                </c:pt>
                <c:pt idx="1">
                  <c:v>37.1</c:v>
                </c:pt>
              </c:numCache>
            </c:numRef>
          </c:val>
        </c:ser>
        <c:ser>
          <c:idx val="2"/>
          <c:order val="2"/>
          <c:tx>
            <c:strRef>
              <c:f>ИМИС!$B$41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ИМИС!$L$41:$M$41</c:f>
              <c:numCache>
                <c:formatCode>General</c:formatCode>
                <c:ptCount val="2"/>
                <c:pt idx="0">
                  <c:v>58.4</c:v>
                </c:pt>
                <c:pt idx="1">
                  <c:v>37.1</c:v>
                </c:pt>
              </c:numCache>
            </c:numRef>
          </c:val>
        </c:ser>
        <c:ser>
          <c:idx val="3"/>
          <c:order val="3"/>
          <c:tx>
            <c:strRef>
              <c:f>ИМИС!$B$42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ИМИС!$L$42:$M$42</c:f>
              <c:numCache>
                <c:formatCode>General</c:formatCode>
                <c:ptCount val="2"/>
                <c:pt idx="0">
                  <c:v>77.5</c:v>
                </c:pt>
                <c:pt idx="1">
                  <c:v>69.599999999999994</c:v>
                </c:pt>
              </c:numCache>
            </c:numRef>
          </c:val>
        </c:ser>
        <c:ser>
          <c:idx val="4"/>
          <c:order val="4"/>
          <c:tx>
            <c:strRef>
              <c:f>ИМИС!$B$43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ИМИС!$L$43:$M$43</c:f>
              <c:numCache>
                <c:formatCode>General</c:formatCode>
                <c:ptCount val="2"/>
                <c:pt idx="0">
                  <c:v>58.8</c:v>
                </c:pt>
                <c:pt idx="1">
                  <c:v>38.200000000000003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72384"/>
        <c:axId val="101873920"/>
      </c:barChart>
      <c:catAx>
        <c:axId val="10187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873920"/>
        <c:crosses val="autoZero"/>
        <c:auto val="1"/>
        <c:lblAlgn val="ctr"/>
        <c:lblOffset val="100"/>
        <c:noMultiLvlLbl val="0"/>
      </c:catAx>
      <c:valAx>
        <c:axId val="1018739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872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ИМИС!$B$45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ИМИС!$L$45:$M$45</c:f>
              <c:numCache>
                <c:formatCode>General</c:formatCode>
                <c:ptCount val="2"/>
                <c:pt idx="0">
                  <c:v>61.8</c:v>
                </c:pt>
                <c:pt idx="1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ИМИС!$B$46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ИМИС!$L$46:$M$46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ИМИС!$B$47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ИМИС!$L$47:$M$47</c:f>
              <c:numCache>
                <c:formatCode>General</c:formatCode>
                <c:ptCount val="2"/>
                <c:pt idx="0">
                  <c:v>35.700000000000003</c:v>
                </c:pt>
                <c:pt idx="1">
                  <c:v>28.5</c:v>
                </c:pt>
              </c:numCache>
            </c:numRef>
          </c:val>
        </c:ser>
        <c:ser>
          <c:idx val="3"/>
          <c:order val="3"/>
          <c:tx>
            <c:strRef>
              <c:f>ИМИС!$B$48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ИМИС!$L$48:$M$48</c:f>
              <c:numCache>
                <c:formatCode>General</c:formatCode>
                <c:ptCount val="2"/>
                <c:pt idx="0">
                  <c:v>57.9</c:v>
                </c:pt>
                <c:pt idx="1">
                  <c:v>36.799999999999997</c:v>
                </c:pt>
              </c:numCache>
            </c:numRef>
          </c:val>
        </c:ser>
        <c:ser>
          <c:idx val="4"/>
          <c:order val="4"/>
          <c:tx>
            <c:strRef>
              <c:f>ИМИС!$B$49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ИМИС!$L$49:$M$49</c:f>
              <c:numCache>
                <c:formatCode>General</c:formatCode>
                <c:ptCount val="2"/>
                <c:pt idx="0">
                  <c:v>88.9</c:v>
                </c:pt>
                <c:pt idx="1">
                  <c:v>83.3</c:v>
                </c:pt>
              </c:numCache>
            </c:numRef>
          </c:val>
        </c:ser>
        <c:ser>
          <c:idx val="5"/>
          <c:order val="5"/>
          <c:tx>
            <c:strRef>
              <c:f>ИМИС!$B$50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ИМИС!$L$50:$M$50</c:f>
              <c:numCache>
                <c:formatCode>General</c:formatCode>
                <c:ptCount val="2"/>
                <c:pt idx="0">
                  <c:v>53.1</c:v>
                </c:pt>
                <c:pt idx="1">
                  <c:v>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0272"/>
        <c:axId val="102311808"/>
      </c:barChart>
      <c:catAx>
        <c:axId val="10231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11808"/>
        <c:crosses val="autoZero"/>
        <c:auto val="1"/>
        <c:lblAlgn val="ctr"/>
        <c:lblOffset val="100"/>
        <c:noMultiLvlLbl val="0"/>
      </c:catAx>
      <c:valAx>
        <c:axId val="1023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10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ИМИС!$B$52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ИМИС!$L$52:$M$52</c:f>
              <c:numCache>
                <c:formatCode>General</c:formatCode>
                <c:ptCount val="2"/>
                <c:pt idx="0">
                  <c:v>45.4</c:v>
                </c:pt>
                <c:pt idx="1">
                  <c:v>45.4</c:v>
                </c:pt>
              </c:numCache>
            </c:numRef>
          </c:val>
        </c:ser>
        <c:ser>
          <c:idx val="1"/>
          <c:order val="1"/>
          <c:tx>
            <c:strRef>
              <c:f>ИМИС!$B$53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ИМИС!$L$53:$M$53</c:f>
              <c:numCache>
                <c:formatCode>General</c:formatCode>
                <c:ptCount val="2"/>
                <c:pt idx="0">
                  <c:v>45.4</c:v>
                </c:pt>
                <c:pt idx="1">
                  <c:v>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2347520"/>
      </c:barChart>
      <c:catAx>
        <c:axId val="10234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47520"/>
        <c:crosses val="autoZero"/>
        <c:auto val="1"/>
        <c:lblAlgn val="ctr"/>
        <c:lblOffset val="100"/>
        <c:noMultiLvlLbl val="0"/>
      </c:catAx>
      <c:valAx>
        <c:axId val="1023475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45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layout>
        <c:manualLayout>
          <c:xMode val="edge"/>
          <c:yMode val="edge"/>
          <c:x val="0.29905643320033232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ИМИС!$B$54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ИМИС!$L$54:$M$54</c:f>
              <c:numCache>
                <c:formatCode>General</c:formatCode>
                <c:ptCount val="2"/>
                <c:pt idx="0">
                  <c:v>57.3</c:v>
                </c:pt>
                <c:pt idx="1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83680"/>
        <c:axId val="102185216"/>
      </c:barChart>
      <c:catAx>
        <c:axId val="10218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85216"/>
        <c:crosses val="autoZero"/>
        <c:auto val="1"/>
        <c:lblAlgn val="ctr"/>
        <c:lblOffset val="100"/>
        <c:noMultiLvlLbl val="0"/>
      </c:catAx>
      <c:valAx>
        <c:axId val="1021852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8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ИМИС!$B$5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ИМИС!$L$5:$M$5</c:f>
              <c:numCache>
                <c:formatCode>General</c:formatCode>
                <c:ptCount val="2"/>
                <c:pt idx="0">
                  <c:v>38.299999999999997</c:v>
                </c:pt>
                <c:pt idx="1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ИМИС!$B$6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ИМИС!$L$6:$M$6</c:f>
              <c:numCache>
                <c:formatCode>General</c:formatCode>
                <c:ptCount val="2"/>
                <c:pt idx="0">
                  <c:v>24</c:v>
                </c:pt>
                <c:pt idx="1">
                  <c:v>30.7</c:v>
                </c:pt>
              </c:numCache>
            </c:numRef>
          </c:val>
        </c:ser>
        <c:ser>
          <c:idx val="2"/>
          <c:order val="2"/>
          <c:tx>
            <c:strRef>
              <c:f>ИМИС!$B$7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ИМИС!$L$7:$M$7</c:f>
              <c:numCache>
                <c:formatCode>General</c:formatCode>
                <c:ptCount val="2"/>
                <c:pt idx="0">
                  <c:v>61.6</c:v>
                </c:pt>
                <c:pt idx="1">
                  <c:v>51.1</c:v>
                </c:pt>
              </c:numCache>
            </c:numRef>
          </c:val>
        </c:ser>
        <c:ser>
          <c:idx val="3"/>
          <c:order val="3"/>
          <c:tx>
            <c:strRef>
              <c:f>ИМИС!$B$8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9850994153494856E-3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ИМИС!$L$8:$M$8</c:f>
              <c:numCache>
                <c:formatCode>General</c:formatCode>
                <c:ptCount val="2"/>
                <c:pt idx="0">
                  <c:v>95.3</c:v>
                </c:pt>
                <c:pt idx="1">
                  <c:v>68.2</c:v>
                </c:pt>
              </c:numCache>
            </c:numRef>
          </c:val>
        </c:ser>
        <c:ser>
          <c:idx val="4"/>
          <c:order val="4"/>
          <c:tx>
            <c:strRef>
              <c:f>ИМИС!$B$9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ИМИС!$L$9:$M$9</c:f>
              <c:numCache>
                <c:formatCode>General</c:formatCode>
                <c:ptCount val="2"/>
                <c:pt idx="0">
                  <c:v>57.9</c:v>
                </c:pt>
                <c:pt idx="1">
                  <c:v>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39008"/>
        <c:axId val="102140544"/>
      </c:barChart>
      <c:catAx>
        <c:axId val="10213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40544"/>
        <c:crosses val="autoZero"/>
        <c:auto val="1"/>
        <c:lblAlgn val="ctr"/>
        <c:lblOffset val="100"/>
        <c:noMultiLvlLbl val="0"/>
      </c:catAx>
      <c:valAx>
        <c:axId val="1021405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39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ИМИС!$B$11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ИМИС!$L$11:$M$11</c:f>
              <c:numCache>
                <c:formatCode>General</c:formatCode>
                <c:ptCount val="2"/>
                <c:pt idx="0">
                  <c:v>37.5</c:v>
                </c:pt>
                <c:pt idx="1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ИМИС!$B$12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ИМИС!$L$12:$M$12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ИМИС!$B$13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ИМИС!$L$13:$M$13</c:f>
              <c:numCache>
                <c:formatCode>General</c:formatCode>
                <c:ptCount val="2"/>
                <c:pt idx="0">
                  <c:v>50</c:v>
                </c:pt>
                <c:pt idx="1">
                  <c:v>33.299999999999997</c:v>
                </c:pt>
              </c:numCache>
            </c:numRef>
          </c:val>
        </c:ser>
        <c:ser>
          <c:idx val="3"/>
          <c:order val="3"/>
          <c:tx>
            <c:strRef>
              <c:f>ИМИС!$B$14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ИМИС!$L$14:$M$14</c:f>
              <c:numCache>
                <c:formatCode>General</c:formatCode>
                <c:ptCount val="2"/>
                <c:pt idx="0">
                  <c:v>84.2</c:v>
                </c:pt>
                <c:pt idx="1">
                  <c:v>63.1</c:v>
                </c:pt>
              </c:numCache>
            </c:numRef>
          </c:val>
        </c:ser>
        <c:ser>
          <c:idx val="4"/>
          <c:order val="4"/>
          <c:tx>
            <c:strRef>
              <c:f>ИМИС!$B$15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ИМИС!$L$15:$M$15</c:f>
              <c:numCache>
                <c:formatCode>General</c:formatCode>
                <c:ptCount val="2"/>
                <c:pt idx="0">
                  <c:v>41.1</c:v>
                </c:pt>
                <c:pt idx="1">
                  <c:v>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45120"/>
        <c:axId val="102659200"/>
      </c:barChart>
      <c:catAx>
        <c:axId val="10264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659200"/>
        <c:crosses val="autoZero"/>
        <c:auto val="1"/>
        <c:lblAlgn val="ctr"/>
        <c:lblOffset val="100"/>
        <c:noMultiLvlLbl val="0"/>
      </c:catAx>
      <c:valAx>
        <c:axId val="1026592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645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ИМИС!$B$17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ИМИС!$L$17:$M$17</c:f>
              <c:numCache>
                <c:formatCode>General</c:formatCode>
                <c:ptCount val="2"/>
                <c:pt idx="0">
                  <c:v>70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ИМИС!$B$18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ИМИС!$L$18:$M$18</c:f>
              <c:numCache>
                <c:formatCode>General</c:formatCode>
                <c:ptCount val="2"/>
                <c:pt idx="0">
                  <c:v>70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72640"/>
        <c:axId val="102678528"/>
      </c:barChart>
      <c:catAx>
        <c:axId val="10267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678528"/>
        <c:crosses val="autoZero"/>
        <c:auto val="1"/>
        <c:lblAlgn val="ctr"/>
        <c:lblOffset val="100"/>
        <c:noMultiLvlLbl val="0"/>
      </c:catAx>
      <c:valAx>
        <c:axId val="1026785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672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ИМИС!$B$19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ИМИС!$L$38:$M$38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ИМИС!$L$19:$M$19</c:f>
              <c:numCache>
                <c:formatCode>General</c:formatCode>
                <c:ptCount val="2"/>
                <c:pt idx="0">
                  <c:v>54.9</c:v>
                </c:pt>
                <c:pt idx="1">
                  <c:v>36.299999999999997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76832"/>
        <c:axId val="102778368"/>
      </c:barChart>
      <c:catAx>
        <c:axId val="10277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778368"/>
        <c:crosses val="autoZero"/>
        <c:auto val="1"/>
        <c:lblAlgn val="ctr"/>
        <c:lblOffset val="100"/>
        <c:noMultiLvlLbl val="0"/>
      </c:catAx>
      <c:valAx>
        <c:axId val="1027783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77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ИЭП!$B$66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444577670993912E-3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ИЭП!$L$66:$M$66</c:f>
              <c:numCache>
                <c:formatCode>General</c:formatCode>
                <c:ptCount val="2"/>
                <c:pt idx="0">
                  <c:v>85.5</c:v>
                </c:pt>
                <c:pt idx="1">
                  <c:v>67.099999999999994</c:v>
                </c:pt>
              </c:numCache>
            </c:numRef>
          </c:val>
        </c:ser>
        <c:ser>
          <c:idx val="1"/>
          <c:order val="1"/>
          <c:tx>
            <c:strRef>
              <c:f>ИЭП!$B$67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ИЭП!$L$67:$M$67</c:f>
              <c:numCache>
                <c:formatCode>General</c:formatCode>
                <c:ptCount val="2"/>
                <c:pt idx="0">
                  <c:v>79.2</c:v>
                </c:pt>
                <c:pt idx="1">
                  <c:v>56.1</c:v>
                </c:pt>
              </c:numCache>
            </c:numRef>
          </c:val>
        </c:ser>
        <c:ser>
          <c:idx val="2"/>
          <c:order val="2"/>
          <c:tx>
            <c:strRef>
              <c:f>ИЭП!$B$68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ИЭП!$L$68:$M$68</c:f>
              <c:numCache>
                <c:formatCode>General</c:formatCode>
                <c:ptCount val="2"/>
                <c:pt idx="0">
                  <c:v>75.3</c:v>
                </c:pt>
                <c:pt idx="1">
                  <c:v>58.8</c:v>
                </c:pt>
              </c:numCache>
            </c:numRef>
          </c:val>
        </c:ser>
        <c:ser>
          <c:idx val="3"/>
          <c:order val="3"/>
          <c:tx>
            <c:strRef>
              <c:f>ИЭП!$B$69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444577670993517E-3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ИЭП!$L$69:$M$69</c:f>
              <c:numCache>
                <c:formatCode>General</c:formatCode>
                <c:ptCount val="2"/>
                <c:pt idx="0">
                  <c:v>89.7</c:v>
                </c:pt>
                <c:pt idx="1">
                  <c:v>66</c:v>
                </c:pt>
              </c:numCache>
            </c:numRef>
          </c:val>
        </c:ser>
        <c:ser>
          <c:idx val="4"/>
          <c:order val="4"/>
          <c:tx>
            <c:strRef>
              <c:f>ИЭП!$B$70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ИЭП!$L$70:$M$70</c:f>
              <c:numCache>
                <c:formatCode>General</c:formatCode>
                <c:ptCount val="2"/>
                <c:pt idx="0">
                  <c:v>82.4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15776"/>
        <c:axId val="102717312"/>
      </c:barChart>
      <c:catAx>
        <c:axId val="10271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717312"/>
        <c:crosses val="autoZero"/>
        <c:auto val="1"/>
        <c:lblAlgn val="ctr"/>
        <c:lblOffset val="100"/>
        <c:noMultiLvlLbl val="0"/>
      </c:catAx>
      <c:valAx>
        <c:axId val="1027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715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ИЭП!$B$72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ИЭП!$L$72:$M$72</c:f>
              <c:numCache>
                <c:formatCode>General</c:formatCode>
                <c:ptCount val="2"/>
                <c:pt idx="0">
                  <c:v>91.5</c:v>
                </c:pt>
                <c:pt idx="1">
                  <c:v>21.2</c:v>
                </c:pt>
              </c:numCache>
            </c:numRef>
          </c:val>
        </c:ser>
        <c:ser>
          <c:idx val="1"/>
          <c:order val="1"/>
          <c:tx>
            <c:strRef>
              <c:f>ИЭП!$B$73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ИЭП!$L$73:$M$73</c:f>
              <c:numCache>
                <c:formatCode>General</c:formatCode>
                <c:ptCount val="2"/>
                <c:pt idx="0">
                  <c:v>75</c:v>
                </c:pt>
                <c:pt idx="1">
                  <c:v>45.4</c:v>
                </c:pt>
              </c:numCache>
            </c:numRef>
          </c:val>
        </c:ser>
        <c:ser>
          <c:idx val="2"/>
          <c:order val="2"/>
          <c:tx>
            <c:strRef>
              <c:f>ИЭП!$B$74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ИЭП!$L$74:$M$74</c:f>
              <c:numCache>
                <c:formatCode>General</c:formatCode>
                <c:ptCount val="2"/>
                <c:pt idx="0">
                  <c:v>87</c:v>
                </c:pt>
                <c:pt idx="1">
                  <c:v>15.2</c:v>
                </c:pt>
              </c:numCache>
            </c:numRef>
          </c:val>
        </c:ser>
        <c:ser>
          <c:idx val="3"/>
          <c:order val="3"/>
          <c:tx>
            <c:strRef>
              <c:f>ИЭП!$B$75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ИЭП!$L$75:$M$75</c:f>
              <c:numCache>
                <c:formatCode>General</c:formatCode>
                <c:ptCount val="2"/>
                <c:pt idx="0">
                  <c:v>76.099999999999994</c:v>
                </c:pt>
                <c:pt idx="1">
                  <c:v>57.1</c:v>
                </c:pt>
              </c:numCache>
            </c:numRef>
          </c:val>
        </c:ser>
        <c:ser>
          <c:idx val="4"/>
          <c:order val="4"/>
          <c:tx>
            <c:strRef>
              <c:f>ИЭП!$B$76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525899962223102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ИЭП!$L$76:$M$76</c:f>
              <c:numCache>
                <c:formatCode>General</c:formatCode>
                <c:ptCount val="2"/>
                <c:pt idx="0">
                  <c:v>100</c:v>
                </c:pt>
                <c:pt idx="1">
                  <c:v>63</c:v>
                </c:pt>
              </c:numCache>
            </c:numRef>
          </c:val>
        </c:ser>
        <c:ser>
          <c:idx val="5"/>
          <c:order val="5"/>
          <c:tx>
            <c:strRef>
              <c:f>ИЭП!$B$77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ИЭП!$L$77:$M$77</c:f>
              <c:numCache>
                <c:formatCode>General</c:formatCode>
                <c:ptCount val="2"/>
                <c:pt idx="0">
                  <c:v>86</c:v>
                </c:pt>
                <c:pt idx="1">
                  <c:v>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46464"/>
        <c:axId val="102848000"/>
      </c:barChart>
      <c:catAx>
        <c:axId val="10284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2848000"/>
        <c:crosses val="autoZero"/>
        <c:auto val="1"/>
        <c:lblAlgn val="ctr"/>
        <c:lblOffset val="100"/>
        <c:noMultiLvlLbl val="0"/>
      </c:catAx>
      <c:valAx>
        <c:axId val="1028480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46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75712"/>
        <c:axId val="100277248"/>
      </c:barChart>
      <c:catAx>
        <c:axId val="10027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277248"/>
        <c:crosses val="autoZero"/>
        <c:auto val="1"/>
        <c:lblAlgn val="ctr"/>
        <c:lblOffset val="100"/>
        <c:noMultiLvlLbl val="0"/>
      </c:catAx>
      <c:valAx>
        <c:axId val="100277248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10027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ИЭП!$B$79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964337362944314E-3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ИЭП!$L$79:$M$79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ИЭП!$B$80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964337362944314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ИЭП!$L$80:$M$80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81920"/>
        <c:axId val="102887808"/>
      </c:barChart>
      <c:catAx>
        <c:axId val="10288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887808"/>
        <c:crosses val="autoZero"/>
        <c:auto val="1"/>
        <c:lblAlgn val="ctr"/>
        <c:lblOffset val="100"/>
        <c:noMultiLvlLbl val="0"/>
      </c:catAx>
      <c:valAx>
        <c:axId val="1028878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81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ИЭП!$B$81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ИЭП!$L$65:$M$65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ИЭП!$L$81:$M$81</c:f>
              <c:numCache>
                <c:formatCode>General</c:formatCode>
                <c:ptCount val="2"/>
                <c:pt idx="0">
                  <c:v>83.8</c:v>
                </c:pt>
                <c:pt idx="1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08288"/>
        <c:axId val="102909824"/>
      </c:barChart>
      <c:catAx>
        <c:axId val="10290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909824"/>
        <c:crosses val="autoZero"/>
        <c:auto val="1"/>
        <c:lblAlgn val="ctr"/>
        <c:lblOffset val="100"/>
        <c:noMultiLvlLbl val="0"/>
      </c:catAx>
      <c:valAx>
        <c:axId val="1029098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90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ИЭП!$B$5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565653182067897E-3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ИЭП!$L$5:$M$5</c:f>
              <c:numCache>
                <c:formatCode>General</c:formatCode>
                <c:ptCount val="2"/>
                <c:pt idx="0">
                  <c:v>94.6</c:v>
                </c:pt>
                <c:pt idx="1">
                  <c:v>54.6</c:v>
                </c:pt>
              </c:numCache>
            </c:numRef>
          </c:val>
        </c:ser>
        <c:ser>
          <c:idx val="1"/>
          <c:order val="1"/>
          <c:tx>
            <c:strRef>
              <c:f>ИЭП!$B$6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ИЭП!$L$6:$M$6</c:f>
              <c:numCache>
                <c:formatCode>General</c:formatCode>
                <c:ptCount val="2"/>
                <c:pt idx="0">
                  <c:v>73.3</c:v>
                </c:pt>
                <c:pt idx="1">
                  <c:v>38.6</c:v>
                </c:pt>
              </c:numCache>
            </c:numRef>
          </c:val>
        </c:ser>
        <c:ser>
          <c:idx val="2"/>
          <c:order val="2"/>
          <c:tx>
            <c:strRef>
              <c:f>ИЭП!$B$7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ИЭП!$L$7:$M$7</c:f>
              <c:numCache>
                <c:formatCode>General</c:formatCode>
                <c:ptCount val="2"/>
                <c:pt idx="0">
                  <c:v>85.2</c:v>
                </c:pt>
                <c:pt idx="1">
                  <c:v>55.5</c:v>
                </c:pt>
              </c:numCache>
            </c:numRef>
          </c:val>
        </c:ser>
        <c:ser>
          <c:idx val="3"/>
          <c:order val="3"/>
          <c:tx>
            <c:strRef>
              <c:f>ИЭП!$B$8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565653182067897E-3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ИЭП!$L$8:$M$8</c:f>
              <c:numCache>
                <c:formatCode>General</c:formatCode>
                <c:ptCount val="2"/>
                <c:pt idx="0">
                  <c:v>100</c:v>
                </c:pt>
                <c:pt idx="1">
                  <c:v>77.69</c:v>
                </c:pt>
              </c:numCache>
            </c:numRef>
          </c:val>
        </c:ser>
        <c:ser>
          <c:idx val="4"/>
          <c:order val="4"/>
          <c:tx>
            <c:strRef>
              <c:f>ИЭП!$B$9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7131306364135793E-3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ИЭП!$L$9:$M$9</c:f>
              <c:numCache>
                <c:formatCode>General</c:formatCode>
                <c:ptCount val="2"/>
                <c:pt idx="0">
                  <c:v>88.9</c:v>
                </c:pt>
                <c:pt idx="1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82400"/>
        <c:axId val="102983936"/>
      </c:barChart>
      <c:catAx>
        <c:axId val="10298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983936"/>
        <c:crosses val="autoZero"/>
        <c:auto val="1"/>
        <c:lblAlgn val="ctr"/>
        <c:lblOffset val="100"/>
        <c:noMultiLvlLbl val="0"/>
      </c:catAx>
      <c:valAx>
        <c:axId val="1029839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982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ИЭП!$B$11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4.6296296296296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ИЭП!$L$11:$M$11</c:f>
              <c:numCache>
                <c:formatCode>General</c:formatCode>
                <c:ptCount val="2"/>
                <c:pt idx="0">
                  <c:v>90.4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ИЭП!$B$12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ИЭП!$L$12:$M$12</c:f>
              <c:numCache>
                <c:formatCode>General</c:formatCode>
                <c:ptCount val="2"/>
                <c:pt idx="0">
                  <c:v>74.400000000000006</c:v>
                </c:pt>
                <c:pt idx="1">
                  <c:v>55.8</c:v>
                </c:pt>
              </c:numCache>
            </c:numRef>
          </c:val>
        </c:ser>
        <c:ser>
          <c:idx val="2"/>
          <c:order val="2"/>
          <c:tx>
            <c:strRef>
              <c:f>ИЭП!$B$13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ИЭП!$L$13:$M$13</c:f>
              <c:numCache>
                <c:formatCode>General</c:formatCode>
                <c:ptCount val="2"/>
                <c:pt idx="0">
                  <c:v>82.2</c:v>
                </c:pt>
                <c:pt idx="1">
                  <c:v>51.1</c:v>
                </c:pt>
              </c:numCache>
            </c:numRef>
          </c:val>
        </c:ser>
        <c:ser>
          <c:idx val="3"/>
          <c:order val="3"/>
          <c:tx>
            <c:strRef>
              <c:f>ИЭП!$B$14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ИЭП!$L$14:$M$14</c:f>
              <c:numCache>
                <c:formatCode>General</c:formatCode>
                <c:ptCount val="2"/>
                <c:pt idx="0">
                  <c:v>62</c:v>
                </c:pt>
                <c:pt idx="1">
                  <c:v>42.8</c:v>
                </c:pt>
              </c:numCache>
            </c:numRef>
          </c:val>
        </c:ser>
        <c:ser>
          <c:idx val="4"/>
          <c:order val="4"/>
          <c:tx>
            <c:strRef>
              <c:f>ИЭП!$B$15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ИЭП!$L$15:$M$15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39936"/>
        <c:axId val="102449920"/>
      </c:barChart>
      <c:catAx>
        <c:axId val="10243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449920"/>
        <c:crosses val="autoZero"/>
        <c:auto val="1"/>
        <c:lblAlgn val="ctr"/>
        <c:lblOffset val="100"/>
        <c:noMultiLvlLbl val="0"/>
      </c:catAx>
      <c:valAx>
        <c:axId val="10244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3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2794504320481"/>
          <c:y val="0.2782742782152231"/>
          <c:w val="0.14573977290070753"/>
          <c:h val="0.443451079031787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ИЭП!$B$17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ИЭП!$L$17:$M$17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ИЭП!$B$18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ИЭП!$L$18:$M$18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79744"/>
        <c:axId val="102481280"/>
      </c:barChart>
      <c:catAx>
        <c:axId val="10247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2481280"/>
        <c:crosses val="autoZero"/>
        <c:auto val="1"/>
        <c:lblAlgn val="ctr"/>
        <c:lblOffset val="100"/>
        <c:noMultiLvlLbl val="0"/>
      </c:catAx>
      <c:valAx>
        <c:axId val="1024812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79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ИЭП!$B$19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ИЭП!$L$19:$M$19</c:f>
              <c:numCache>
                <c:formatCode>General</c:formatCode>
                <c:ptCount val="2"/>
                <c:pt idx="0">
                  <c:v>86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97664"/>
        <c:axId val="102532224"/>
      </c:barChart>
      <c:catAx>
        <c:axId val="10249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2532224"/>
        <c:crosses val="autoZero"/>
        <c:auto val="1"/>
        <c:lblAlgn val="ctr"/>
        <c:lblOffset val="100"/>
        <c:noMultiLvlLbl val="0"/>
      </c:catAx>
      <c:valAx>
        <c:axId val="10253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9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ЗИМНЯЯ!$B$5</c:f>
              <c:strCache>
                <c:ptCount val="1"/>
                <c:pt idx="0">
                  <c:v>ГИ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ЗИМНЯЯ!$L$5:$M$5</c:f>
              <c:numCache>
                <c:formatCode>General</c:formatCode>
                <c:ptCount val="2"/>
                <c:pt idx="0">
                  <c:v>80.5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strRef>
              <c:f>ЗИМНЯЯ!$B$6</c:f>
              <c:strCache>
                <c:ptCount val="1"/>
                <c:pt idx="0">
                  <c:v>ИЕН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ЗИМНЯЯ!$L$6:$M$6</c:f>
              <c:numCache>
                <c:formatCode>General</c:formatCode>
                <c:ptCount val="2"/>
                <c:pt idx="0">
                  <c:v>66</c:v>
                </c:pt>
                <c:pt idx="1">
                  <c:v>49.2</c:v>
                </c:pt>
              </c:numCache>
            </c:numRef>
          </c:val>
        </c:ser>
        <c:ser>
          <c:idx val="2"/>
          <c:order val="2"/>
          <c:tx>
            <c:strRef>
              <c:f>ЗИМНЯЯ!$B$7</c:f>
              <c:strCache>
                <c:ptCount val="1"/>
                <c:pt idx="0">
                  <c:v>ПИ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ЗИМНЯЯ!$L$7:$M$7</c:f>
              <c:numCache>
                <c:formatCode>General</c:formatCode>
                <c:ptCount val="2"/>
                <c:pt idx="0">
                  <c:v>53.9</c:v>
                </c:pt>
                <c:pt idx="1">
                  <c:v>37.5</c:v>
                </c:pt>
              </c:numCache>
            </c:numRef>
          </c:val>
        </c:ser>
        <c:ser>
          <c:idx val="3"/>
          <c:order val="3"/>
          <c:tx>
            <c:strRef>
              <c:f>ЗИМНЯЯ!$B$8</c:f>
              <c:strCache>
                <c:ptCount val="1"/>
                <c:pt idx="0">
                  <c:v>ППиФК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ЗИМНЯЯ!$L$8:$M$8</c:f>
              <c:numCache>
                <c:formatCode>General</c:formatCode>
                <c:ptCount val="2"/>
                <c:pt idx="0">
                  <c:v>81.2</c:v>
                </c:pt>
                <c:pt idx="1">
                  <c:v>62</c:v>
                </c:pt>
              </c:numCache>
            </c:numRef>
          </c:val>
        </c:ser>
        <c:ser>
          <c:idx val="4"/>
          <c:order val="4"/>
          <c:tx>
            <c:strRef>
              <c:f>ЗИМНЯЯ!$B$9</c:f>
              <c:strCache>
                <c:ptCount val="1"/>
                <c:pt idx="0">
                  <c:v>ИМиИС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ЗИМНЯЯ!$L$9:$M$9</c:f>
              <c:numCache>
                <c:formatCode>General</c:formatCode>
                <c:ptCount val="2"/>
                <c:pt idx="0">
                  <c:v>58.8</c:v>
                </c:pt>
                <c:pt idx="1">
                  <c:v>38.1</c:v>
                </c:pt>
              </c:numCache>
            </c:numRef>
          </c:val>
        </c:ser>
        <c:ser>
          <c:idx val="5"/>
          <c:order val="5"/>
          <c:tx>
            <c:strRef>
              <c:f>ЗИМНЯЯ!$B$10</c:f>
              <c:strCache>
                <c:ptCount val="1"/>
                <c:pt idx="0">
                  <c:v>ИЭиП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ЗИМНЯЯ!$L$10:$M$10</c:f>
              <c:numCache>
                <c:formatCode>General</c:formatCode>
                <c:ptCount val="2"/>
                <c:pt idx="0">
                  <c:v>82.5</c:v>
                </c:pt>
                <c:pt idx="1">
                  <c:v>61.9</c:v>
                </c:pt>
              </c:numCache>
            </c:numRef>
          </c:val>
        </c:ser>
        <c:ser>
          <c:idx val="6"/>
          <c:order val="6"/>
          <c:tx>
            <c:strRef>
              <c:f>ЗИМНЯЯ!$B$11</c:f>
              <c:strCache>
                <c:ptCount val="1"/>
                <c:pt idx="0">
                  <c:v>ИТОГО ПО УНИВЕРСИТЕТУ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ЗИМНЯЯ!$L$11:$M$11</c:f>
              <c:numCache>
                <c:formatCode>General</c:formatCode>
                <c:ptCount val="2"/>
                <c:pt idx="0">
                  <c:v>71.8</c:v>
                </c:pt>
                <c:pt idx="1">
                  <c:v>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03008"/>
        <c:axId val="102608896"/>
      </c:barChart>
      <c:catAx>
        <c:axId val="10260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608896"/>
        <c:crosses val="autoZero"/>
        <c:auto val="1"/>
        <c:lblAlgn val="ctr"/>
        <c:lblOffset val="100"/>
        <c:noMultiLvlLbl val="0"/>
      </c:catAx>
      <c:valAx>
        <c:axId val="1026088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60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83495203092298"/>
          <c:y val="8.2272776844722659E-2"/>
          <c:w val="0.2394610991583217"/>
          <c:h val="0.77635904930166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ЗИМНЯЯ!$B$13</c:f>
              <c:strCache>
                <c:ptCount val="1"/>
                <c:pt idx="0">
                  <c:v>ГИ</c:v>
                </c:pt>
              </c:strCache>
            </c:strRef>
          </c:tx>
          <c:invertIfNegative val="0"/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ЗИМНЯЯ!$L$13:$M$13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ЗИМНЯЯ!$B$14</c:f>
              <c:strCache>
                <c:ptCount val="1"/>
                <c:pt idx="0">
                  <c:v>ИЕН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5954793442050842E-3"/>
                  <c:y val="3.6941757683012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ЗИМНЯЯ!$L$14:$M$14</c:f>
              <c:numCache>
                <c:formatCode>General</c:formatCode>
                <c:ptCount val="2"/>
                <c:pt idx="0">
                  <c:v>73.2</c:v>
                </c:pt>
                <c:pt idx="1">
                  <c:v>41.5</c:v>
                </c:pt>
              </c:numCache>
            </c:numRef>
          </c:val>
        </c:ser>
        <c:ser>
          <c:idx val="2"/>
          <c:order val="2"/>
          <c:tx>
            <c:strRef>
              <c:f>ЗИМНЯЯ!$B$15</c:f>
              <c:strCache>
                <c:ptCount val="1"/>
                <c:pt idx="0">
                  <c:v>ПИ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190958688410168E-2"/>
                  <c:y val="7.3883515366025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ЗИМНЯЯ!$L$15:$M$15</c:f>
              <c:numCache>
                <c:formatCode>General</c:formatCode>
                <c:ptCount val="2"/>
                <c:pt idx="0">
                  <c:v>44.8</c:v>
                </c:pt>
                <c:pt idx="1">
                  <c:v>34.6</c:v>
                </c:pt>
              </c:numCache>
            </c:numRef>
          </c:val>
        </c:ser>
        <c:ser>
          <c:idx val="3"/>
          <c:order val="3"/>
          <c:tx>
            <c:strRef>
              <c:f>ЗИМНЯЯ!$B$16</c:f>
              <c:strCache>
                <c:ptCount val="1"/>
                <c:pt idx="0">
                  <c:v>ППиФК</c:v>
                </c:pt>
              </c:strCache>
            </c:strRef>
          </c:tx>
          <c:invertIfNegative val="0"/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ЗИМНЯЯ!$L$16:$M$16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ЗИМНЯЯ!$B$17</c:f>
              <c:strCache>
                <c:ptCount val="1"/>
                <c:pt idx="0">
                  <c:v>ИМиИС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79397245894011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ЗИМНЯЯ!$L$17:$M$17</c:f>
              <c:numCache>
                <c:formatCode>General</c:formatCode>
                <c:ptCount val="2"/>
                <c:pt idx="0">
                  <c:v>53.1</c:v>
                </c:pt>
                <c:pt idx="1">
                  <c:v>31</c:v>
                </c:pt>
              </c:numCache>
            </c:numRef>
          </c:val>
        </c:ser>
        <c:ser>
          <c:idx val="5"/>
          <c:order val="5"/>
          <c:tx>
            <c:strRef>
              <c:f>ЗИМНЯЯ!$B$18</c:f>
              <c:strCache>
                <c:ptCount val="1"/>
                <c:pt idx="0">
                  <c:v>ИЭиП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ЗИМНЯЯ!$L$18:$M$18</c:f>
              <c:numCache>
                <c:formatCode>General</c:formatCode>
                <c:ptCount val="2"/>
                <c:pt idx="0">
                  <c:v>86</c:v>
                </c:pt>
                <c:pt idx="1">
                  <c:v>35.700000000000003</c:v>
                </c:pt>
              </c:numCache>
            </c:numRef>
          </c:val>
        </c:ser>
        <c:ser>
          <c:idx val="6"/>
          <c:order val="6"/>
          <c:tx>
            <c:strRef>
              <c:f>ЗИМНЯЯ!$B$19</c:f>
              <c:strCache>
                <c:ptCount val="1"/>
                <c:pt idx="0">
                  <c:v>ИТОГО ПО УНИВЕРСИТЕТУ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984931147350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ЗИМНЯЯ!$L$19:$M$19</c:f>
              <c:numCache>
                <c:formatCode>General</c:formatCode>
                <c:ptCount val="2"/>
                <c:pt idx="0">
                  <c:v>66</c:v>
                </c:pt>
                <c:pt idx="1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09920"/>
        <c:axId val="103292928"/>
      </c:barChart>
      <c:catAx>
        <c:axId val="10340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92928"/>
        <c:crosses val="autoZero"/>
        <c:auto val="1"/>
        <c:lblAlgn val="ctr"/>
        <c:lblOffset val="100"/>
        <c:noMultiLvlLbl val="0"/>
      </c:catAx>
      <c:valAx>
        <c:axId val="10329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40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46255542373917"/>
          <c:y val="4.441230344696339E-2"/>
          <c:w val="0.25405904212425284"/>
          <c:h val="0.75407537803998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20712187042337E-2"/>
          <c:y val="4.5660194444530205E-2"/>
          <c:w val="0.7240642845007792"/>
          <c:h val="0.79267730173481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ЗИМНЯЯ!$B$21</c:f>
              <c:strCache>
                <c:ptCount val="1"/>
                <c:pt idx="0">
                  <c:v>ГИ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8419991540520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ЗИМНЯЯ!$L$21:$M$21</c:f>
              <c:numCache>
                <c:formatCode>General</c:formatCode>
                <c:ptCount val="2"/>
                <c:pt idx="0">
                  <c:v>94.7</c:v>
                </c:pt>
                <c:pt idx="1">
                  <c:v>94.7</c:v>
                </c:pt>
              </c:numCache>
            </c:numRef>
          </c:val>
        </c:ser>
        <c:ser>
          <c:idx val="1"/>
          <c:order val="1"/>
          <c:tx>
            <c:strRef>
              <c:f>ЗИМНЯЯ!$B$22</c:f>
              <c:strCache>
                <c:ptCount val="1"/>
                <c:pt idx="0">
                  <c:v>ИЕН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96863205716603E-3"/>
                  <c:y val="7.8419991540520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387452822866414E-3"/>
                  <c:y val="-3.920999577026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ЗИМНЯЯ!$L$22:$M$22</c:f>
              <c:numCache>
                <c:formatCode>General</c:formatCode>
                <c:ptCount val="2"/>
                <c:pt idx="0">
                  <c:v>85.3</c:v>
                </c:pt>
                <c:pt idx="1">
                  <c:v>85.3</c:v>
                </c:pt>
              </c:numCache>
            </c:numRef>
          </c:val>
        </c:ser>
        <c:ser>
          <c:idx val="2"/>
          <c:order val="2"/>
          <c:tx>
            <c:strRef>
              <c:f>ЗИМНЯЯ!$B$23</c:f>
              <c:strCache>
                <c:ptCount val="1"/>
                <c:pt idx="0">
                  <c:v>ПИ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798431602858303E-3"/>
                  <c:y val="-1.9604997885130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854335020217834E-17"/>
                  <c:y val="-3.136799661620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ЗИМНЯЯ!$L$23:$M$23</c:f>
              <c:numCache>
                <c:formatCode>General</c:formatCode>
                <c:ptCount val="2"/>
                <c:pt idx="0">
                  <c:v>87.5</c:v>
                </c:pt>
                <c:pt idx="1">
                  <c:v>87.5</c:v>
                </c:pt>
              </c:numCache>
            </c:numRef>
          </c:val>
        </c:ser>
        <c:ser>
          <c:idx val="3"/>
          <c:order val="3"/>
          <c:tx>
            <c:strRef>
              <c:f>ЗИМНЯЯ!$B$24</c:f>
              <c:strCache>
                <c:ptCount val="1"/>
                <c:pt idx="0">
                  <c:v>ППиФК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790589617149815E-3"/>
                  <c:y val="-3.0874012417977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8117923429892E-2"/>
                  <c:y val="3.9209995770260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ЗИМНЯЯ!$L$24:$M$24</c:f>
              <c:numCache>
                <c:formatCode>General</c:formatCode>
                <c:ptCount val="2"/>
                <c:pt idx="0">
                  <c:v>91.5</c:v>
                </c:pt>
                <c:pt idx="1">
                  <c:v>86.4</c:v>
                </c:pt>
              </c:numCache>
            </c:numRef>
          </c:val>
        </c:ser>
        <c:ser>
          <c:idx val="4"/>
          <c:order val="4"/>
          <c:tx>
            <c:strRef>
              <c:f>ЗИМНЯЯ!$B$25</c:f>
              <c:strCache>
                <c:ptCount val="1"/>
                <c:pt idx="0">
                  <c:v>ИМиИС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ЗИМНЯЯ!$L$25:$M$25</c:f>
              <c:numCache>
                <c:formatCode>General</c:formatCode>
                <c:ptCount val="2"/>
                <c:pt idx="0">
                  <c:v>45.4</c:v>
                </c:pt>
                <c:pt idx="1">
                  <c:v>45.4</c:v>
                </c:pt>
              </c:numCache>
            </c:numRef>
          </c:val>
        </c:ser>
        <c:ser>
          <c:idx val="5"/>
          <c:order val="5"/>
          <c:tx>
            <c:strRef>
              <c:f>ЗИМНЯЯ!$B$26</c:f>
              <c:strCache>
                <c:ptCount val="1"/>
                <c:pt idx="0">
                  <c:v>ИЭиП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ЗИМНЯЯ!$L$26:$M$26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ser>
          <c:idx val="6"/>
          <c:order val="6"/>
          <c:tx>
            <c:strRef>
              <c:f>ЗИМНЯЯ!$B$27</c:f>
              <c:strCache>
                <c:ptCount val="1"/>
                <c:pt idx="0">
                  <c:v>ИТОГО ПО УНИВЕРСИТЕТУ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ЗИМНЯЯ!$L$27:$M$27</c:f>
              <c:numCache>
                <c:formatCode>General</c:formatCode>
                <c:ptCount val="2"/>
                <c:pt idx="0">
                  <c:v>86.9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43840"/>
        <c:axId val="103045376"/>
      </c:barChart>
      <c:catAx>
        <c:axId val="10304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045376"/>
        <c:crosses val="autoZero"/>
        <c:auto val="1"/>
        <c:lblAlgn val="ctr"/>
        <c:lblOffset val="100"/>
        <c:noMultiLvlLbl val="0"/>
      </c:catAx>
      <c:valAx>
        <c:axId val="1030453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04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32687876439155"/>
          <c:y val="3.693149365384675E-2"/>
          <c:w val="0.21771343491503681"/>
          <c:h val="0.943463508461023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7.6086950009675624E-3"/>
                  <c:y val="1.234516298045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086950009675624E-3"/>
                  <c:y val="1.6460217307270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ЗИМНЯЯ!$L$4:$M$4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ЗИМНЯЯ!$L$28:$M$28</c:f>
              <c:numCache>
                <c:formatCode>General</c:formatCode>
                <c:ptCount val="2"/>
                <c:pt idx="0">
                  <c:v>71.599999999999994</c:v>
                </c:pt>
                <c:pt idx="1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57664"/>
        <c:axId val="103333888"/>
      </c:barChart>
      <c:catAx>
        <c:axId val="10305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33888"/>
        <c:crosses val="autoZero"/>
        <c:auto val="1"/>
        <c:lblAlgn val="ctr"/>
        <c:lblOffset val="100"/>
        <c:noMultiLvlLbl val="0"/>
      </c:catAx>
      <c:valAx>
        <c:axId val="1033338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05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ГУМИ!$O$23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ГУМИ!$Y$22:$Z$22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ГУМИ!$Y$23:$Z$23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59.5</c:v>
                </c:pt>
              </c:numCache>
            </c:numRef>
          </c:val>
        </c:ser>
        <c:ser>
          <c:idx val="1"/>
          <c:order val="1"/>
          <c:tx>
            <c:strRef>
              <c:f>ГУМИ!$O$24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ГУМИ!$Y$22:$Z$22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ГУМИ!$Y$24:$Z$24</c:f>
              <c:numCache>
                <c:formatCode>General</c:formatCode>
                <c:ptCount val="2"/>
                <c:pt idx="0">
                  <c:v>92.3</c:v>
                </c:pt>
                <c:pt idx="1">
                  <c:v>68.2</c:v>
                </c:pt>
              </c:numCache>
            </c:numRef>
          </c:val>
        </c:ser>
        <c:ser>
          <c:idx val="2"/>
          <c:order val="2"/>
          <c:tx>
            <c:strRef>
              <c:f>ГУМИ!$O$25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ГУМИ!$Y$22:$Z$22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ГУМИ!$Y$25:$Z$25</c:f>
              <c:numCache>
                <c:formatCode>General</c:formatCode>
                <c:ptCount val="2"/>
                <c:pt idx="0">
                  <c:v>87.5</c:v>
                </c:pt>
                <c:pt idx="1">
                  <c:v>76.599999999999994</c:v>
                </c:pt>
              </c:numCache>
            </c:numRef>
          </c:val>
        </c:ser>
        <c:ser>
          <c:idx val="3"/>
          <c:order val="3"/>
          <c:tx>
            <c:strRef>
              <c:f>ГУМИ!$O$26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ГУМИ!$Y$22:$Z$22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ГУМИ!$Y$26:$Z$26</c:f>
              <c:numCache>
                <c:formatCode>General</c:formatCode>
                <c:ptCount val="2"/>
                <c:pt idx="0">
                  <c:v>96.3</c:v>
                </c:pt>
                <c:pt idx="1">
                  <c:v>69.400000000000006</c:v>
                </c:pt>
              </c:numCache>
            </c:numRef>
          </c:val>
        </c:ser>
        <c:ser>
          <c:idx val="4"/>
          <c:order val="4"/>
          <c:tx>
            <c:strRef>
              <c:f>ГУМИ!$O$27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ГУМИ!$Y$22:$Z$22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ГУМИ!$Y$27:$Z$27</c:f>
              <c:numCache>
                <c:formatCode>General</c:formatCode>
                <c:ptCount val="2"/>
                <c:pt idx="0">
                  <c:v>94.6</c:v>
                </c:pt>
                <c:pt idx="1">
                  <c:v>70.3</c:v>
                </c:pt>
              </c:numCache>
            </c:numRef>
          </c:val>
        </c:ser>
        <c:ser>
          <c:idx val="5"/>
          <c:order val="5"/>
          <c:tx>
            <c:strRef>
              <c:f>ГУМИ!$O$28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ГУМИ!$Y$22:$Z$22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ГУМИ!$Y$28:$Z$28</c:f>
              <c:numCache>
                <c:formatCode>General</c:formatCode>
                <c:ptCount val="2"/>
                <c:pt idx="0">
                  <c:v>88.7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53152"/>
        <c:axId val="100354688"/>
      </c:barChart>
      <c:catAx>
        <c:axId val="10035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354688"/>
        <c:crosses val="autoZero"/>
        <c:auto val="1"/>
        <c:lblAlgn val="ctr"/>
        <c:lblOffset val="100"/>
        <c:noMultiLvlLbl val="0"/>
      </c:catAx>
      <c:valAx>
        <c:axId val="1003546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353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63256604591811E-2"/>
          <c:y val="4.6854585154498599E-2"/>
          <c:w val="0.68509541299285126"/>
          <c:h val="0.78725410308693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ЛЕТНЯЯ!$B$5</c:f>
              <c:strCache>
                <c:ptCount val="1"/>
                <c:pt idx="0">
                  <c:v>ГИ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ЛЕТНЯЯ!$L$5:$M$5</c:f>
              <c:numCache>
                <c:formatCode>General</c:formatCode>
                <c:ptCount val="2"/>
                <c:pt idx="0">
                  <c:v>88.7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ЛЕТНЯЯ!$B$6</c:f>
              <c:strCache>
                <c:ptCount val="1"/>
                <c:pt idx="0">
                  <c:v>ИЕН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083268919149298E-3"/>
                  <c:y val="1.207069817425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10408614893663E-2"/>
                  <c:y val="-4.023566058083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ЛЕТНЯЯ!$L$6:$M$6</c:f>
              <c:numCache>
                <c:formatCode>General</c:formatCode>
                <c:ptCount val="2"/>
                <c:pt idx="0">
                  <c:v>71.900000000000006</c:v>
                </c:pt>
                <c:pt idx="1">
                  <c:v>51.9</c:v>
                </c:pt>
              </c:numCache>
            </c:numRef>
          </c:val>
        </c:ser>
        <c:ser>
          <c:idx val="2"/>
          <c:order val="2"/>
          <c:tx>
            <c:strRef>
              <c:f>ЛЕТНЯЯ!$B$7</c:f>
              <c:strCache>
                <c:ptCount val="1"/>
                <c:pt idx="0">
                  <c:v>ПИ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0117830290419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ЛЕТНЯЯ!$L$7:$M$7</c:f>
              <c:numCache>
                <c:formatCode>General</c:formatCode>
                <c:ptCount val="2"/>
                <c:pt idx="0">
                  <c:v>66</c:v>
                </c:pt>
                <c:pt idx="1">
                  <c:v>43.5</c:v>
                </c:pt>
              </c:numCache>
            </c:numRef>
          </c:val>
        </c:ser>
        <c:ser>
          <c:idx val="3"/>
          <c:order val="3"/>
          <c:tx>
            <c:strRef>
              <c:f>ЛЕТНЯЯ!$B$8</c:f>
              <c:strCache>
                <c:ptCount val="1"/>
                <c:pt idx="0">
                  <c:v>ППиФК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ЛЕТНЯЯ!$L$8:$M$8</c:f>
              <c:numCache>
                <c:formatCode>General</c:formatCode>
                <c:ptCount val="2"/>
                <c:pt idx="0">
                  <c:v>90.3</c:v>
                </c:pt>
                <c:pt idx="1">
                  <c:v>74.3</c:v>
                </c:pt>
              </c:numCache>
            </c:numRef>
          </c:val>
        </c:ser>
        <c:ser>
          <c:idx val="4"/>
          <c:order val="4"/>
          <c:tx>
            <c:strRef>
              <c:f>ЛЕТНЯЯ!$B$9</c:f>
              <c:strCache>
                <c:ptCount val="1"/>
                <c:pt idx="0">
                  <c:v>ИМиИС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ЛЕТНЯЯ!$L$9:$M$9</c:f>
              <c:numCache>
                <c:formatCode>General</c:formatCode>
                <c:ptCount val="2"/>
                <c:pt idx="0">
                  <c:v>58</c:v>
                </c:pt>
                <c:pt idx="1">
                  <c:v>38.4</c:v>
                </c:pt>
              </c:numCache>
            </c:numRef>
          </c:val>
        </c:ser>
        <c:ser>
          <c:idx val="5"/>
          <c:order val="5"/>
          <c:tx>
            <c:strRef>
              <c:f>ЛЕТНЯЯ!$B$10</c:f>
              <c:strCache>
                <c:ptCount val="1"/>
                <c:pt idx="0">
                  <c:v>ИЭиП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20817229787324E-3"/>
                  <c:y val="4.023566058083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ЛЕТНЯЯ!$L$10:$M$10</c:f>
              <c:numCache>
                <c:formatCode>General</c:formatCode>
                <c:ptCount val="2"/>
                <c:pt idx="0">
                  <c:v>89</c:v>
                </c:pt>
                <c:pt idx="1">
                  <c:v>57.8</c:v>
                </c:pt>
              </c:numCache>
            </c:numRef>
          </c:val>
        </c:ser>
        <c:ser>
          <c:idx val="6"/>
          <c:order val="6"/>
          <c:tx>
            <c:strRef>
              <c:f>ЛЕТНЯЯ!$B$11</c:f>
              <c:strCache>
                <c:ptCount val="1"/>
                <c:pt idx="0">
                  <c:v>ИТОГО ПО УНИВЕРСИТЕТУ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12490337872395E-2"/>
                  <c:y val="4.023566058083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ЛЕТНЯЯ!$L$11:$M$11</c:f>
              <c:numCache>
                <c:formatCode>General</c:formatCode>
                <c:ptCount val="2"/>
                <c:pt idx="0">
                  <c:v>88.7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66336"/>
        <c:axId val="103167872"/>
      </c:barChart>
      <c:catAx>
        <c:axId val="10316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167872"/>
        <c:crosses val="autoZero"/>
        <c:auto val="1"/>
        <c:lblAlgn val="ctr"/>
        <c:lblOffset val="100"/>
        <c:noMultiLvlLbl val="0"/>
      </c:catAx>
      <c:valAx>
        <c:axId val="10316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166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ЛЕТНЯЯ!$B$13</c:f>
              <c:strCache>
                <c:ptCount val="1"/>
                <c:pt idx="0">
                  <c:v>ГИ</c:v>
                </c:pt>
              </c:strCache>
            </c:strRef>
          </c:tx>
          <c:invertIfNegative val="0"/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ЛЕТНЯЯ!$L$13:$M$13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ЛЕТНЯЯ!$B$14</c:f>
              <c:strCache>
                <c:ptCount val="1"/>
                <c:pt idx="0">
                  <c:v>ИЕН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ЛЕТНЯЯ!$L$14:$M$14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47.7</c:v>
                </c:pt>
              </c:numCache>
            </c:numRef>
          </c:val>
        </c:ser>
        <c:ser>
          <c:idx val="2"/>
          <c:order val="2"/>
          <c:tx>
            <c:strRef>
              <c:f>ЛЕТНЯЯ!$B$15</c:f>
              <c:strCache>
                <c:ptCount val="1"/>
                <c:pt idx="0">
                  <c:v>ПИ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393226538430968E-2"/>
                  <c:y val="1.6045843100082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ЛЕТНЯЯ!$L$15:$M$15</c:f>
              <c:numCache>
                <c:formatCode>General</c:formatCode>
                <c:ptCount val="2"/>
                <c:pt idx="0">
                  <c:v>54.5</c:v>
                </c:pt>
                <c:pt idx="1">
                  <c:v>41.2</c:v>
                </c:pt>
              </c:numCache>
            </c:numRef>
          </c:val>
        </c:ser>
        <c:ser>
          <c:idx val="3"/>
          <c:order val="3"/>
          <c:tx>
            <c:strRef>
              <c:f>ЛЕТНЯЯ!$B$16</c:f>
              <c:strCache>
                <c:ptCount val="1"/>
                <c:pt idx="0">
                  <c:v>ППиФК</c:v>
                </c:pt>
              </c:strCache>
            </c:strRef>
          </c:tx>
          <c:invertIfNegative val="0"/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ЛЕТНЯЯ!$L$16:$M$16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ЛЕТНЯЯ!$B$17</c:f>
              <c:strCache>
                <c:ptCount val="1"/>
                <c:pt idx="0">
                  <c:v>ИМиИС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ЛЕТНЯЯ!$L$17:$M$17</c:f>
              <c:numCache>
                <c:formatCode>General</c:formatCode>
                <c:ptCount val="2"/>
                <c:pt idx="0">
                  <c:v>41.1</c:v>
                </c:pt>
                <c:pt idx="1">
                  <c:v>26.1</c:v>
                </c:pt>
              </c:numCache>
            </c:numRef>
          </c:val>
        </c:ser>
        <c:ser>
          <c:idx val="5"/>
          <c:order val="5"/>
          <c:tx>
            <c:strRef>
              <c:f>ЛЕТНЯЯ!$B$18</c:f>
              <c:strCache>
                <c:ptCount val="1"/>
                <c:pt idx="0">
                  <c:v>ИЭиП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ЛЕТНЯЯ!$L$18:$M$18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42.3</c:v>
                </c:pt>
              </c:numCache>
            </c:numRef>
          </c:val>
        </c:ser>
        <c:ser>
          <c:idx val="6"/>
          <c:order val="6"/>
          <c:tx>
            <c:strRef>
              <c:f>ЛЕТНЯЯ!$B$19</c:f>
              <c:strCache>
                <c:ptCount val="1"/>
                <c:pt idx="0">
                  <c:v>ИТОГО ПО УНИВЕРСИТЕТУ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8229162461489548E-2"/>
                  <c:y val="4.011460775020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ЛЕТНЯЯ!$L$19:$M$19</c:f>
              <c:numCache>
                <c:formatCode>General</c:formatCode>
                <c:ptCount val="2"/>
                <c:pt idx="0">
                  <c:v>61.7</c:v>
                </c:pt>
                <c:pt idx="1">
                  <c:v>39.1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03200"/>
        <c:axId val="103204736"/>
      </c:barChart>
      <c:catAx>
        <c:axId val="10320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04736"/>
        <c:crosses val="autoZero"/>
        <c:auto val="1"/>
        <c:lblAlgn val="ctr"/>
        <c:lblOffset val="100"/>
        <c:noMultiLvlLbl val="0"/>
      </c:catAx>
      <c:valAx>
        <c:axId val="1032047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03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ЛЕТНЯЯ!$L$28:$M$28</c:f>
              <c:numCache>
                <c:formatCode>General</c:formatCode>
                <c:ptCount val="2"/>
                <c:pt idx="0">
                  <c:v>78.2</c:v>
                </c:pt>
                <c:pt idx="1">
                  <c:v>58.7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30848"/>
        <c:axId val="103253120"/>
      </c:barChart>
      <c:catAx>
        <c:axId val="10323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53120"/>
        <c:crosses val="autoZero"/>
        <c:auto val="1"/>
        <c:lblAlgn val="ctr"/>
        <c:lblOffset val="100"/>
        <c:noMultiLvlLbl val="0"/>
      </c:catAx>
      <c:valAx>
        <c:axId val="1032531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3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09037060923027E-2"/>
          <c:y val="4.4154787172265827E-2"/>
          <c:w val="0.71397003993331976"/>
          <c:h val="0.7995126886943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ЛЕТНЯЯ!$B$21</c:f>
              <c:strCache>
                <c:ptCount val="1"/>
                <c:pt idx="0">
                  <c:v>ГИ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982377684693463E-2"/>
                  <c:y val="3.5895124057223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ЛЕТНЯЯ!$L$21:$M$21</c:f>
              <c:numCache>
                <c:formatCode>General</c:formatCode>
                <c:ptCount val="2"/>
                <c:pt idx="0">
                  <c:v>100</c:v>
                </c:pt>
                <c:pt idx="1">
                  <c:v>94.7</c:v>
                </c:pt>
              </c:numCache>
            </c:numRef>
          </c:val>
        </c:ser>
        <c:ser>
          <c:idx val="1"/>
          <c:order val="1"/>
          <c:tx>
            <c:strRef>
              <c:f>ЛЕТНЯЯ!$B$22</c:f>
              <c:strCache>
                <c:ptCount val="1"/>
                <c:pt idx="0">
                  <c:v>ИЕН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544736266227747E-3"/>
                  <c:y val="-2.8956359231663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185015341105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ЛЕТНЯЯ!$L$22:$M$22</c:f>
              <c:numCache>
                <c:formatCode>General</c:formatCode>
                <c:ptCount val="2"/>
                <c:pt idx="0">
                  <c:v>96.3</c:v>
                </c:pt>
                <c:pt idx="1">
                  <c:v>96.3</c:v>
                </c:pt>
              </c:numCache>
            </c:numRef>
          </c:val>
        </c:ser>
        <c:ser>
          <c:idx val="2"/>
          <c:order val="2"/>
          <c:tx>
            <c:strRef>
              <c:f>ЛЕТНЯЯ!$B$23</c:f>
              <c:strCache>
                <c:ptCount val="1"/>
                <c:pt idx="0">
                  <c:v>ПИ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ЛЕТНЯЯ!$L$23:$M$23</c:f>
              <c:numCache>
                <c:formatCode>General</c:formatCode>
                <c:ptCount val="2"/>
                <c:pt idx="0">
                  <c:v>90.7</c:v>
                </c:pt>
                <c:pt idx="1">
                  <c:v>86</c:v>
                </c:pt>
              </c:numCache>
            </c:numRef>
          </c:val>
        </c:ser>
        <c:ser>
          <c:idx val="3"/>
          <c:order val="3"/>
          <c:tx>
            <c:strRef>
              <c:f>ЛЕТНЯЯ!$B$24</c:f>
              <c:strCache>
                <c:ptCount val="1"/>
                <c:pt idx="0">
                  <c:v>ППиФК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ЛЕТНЯЯ!$L$24:$M$24</c:f>
              <c:numCache>
                <c:formatCode>General</c:formatCode>
                <c:ptCount val="2"/>
                <c:pt idx="0">
                  <c:v>100</c:v>
                </c:pt>
                <c:pt idx="1">
                  <c:v>94.5</c:v>
                </c:pt>
              </c:numCache>
            </c:numRef>
          </c:val>
        </c:ser>
        <c:ser>
          <c:idx val="4"/>
          <c:order val="4"/>
          <c:tx>
            <c:strRef>
              <c:f>ЛЕТНЯЯ!$B$25</c:f>
              <c:strCache>
                <c:ptCount val="1"/>
                <c:pt idx="0">
                  <c:v>ИМиИС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ЛЕТНЯЯ!$L$25:$M$25</c:f>
              <c:numCache>
                <c:formatCode>General</c:formatCode>
                <c:ptCount val="2"/>
                <c:pt idx="0">
                  <c:v>70</c:v>
                </c:pt>
                <c:pt idx="1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ЛЕТНЯЯ!$B$26</c:f>
              <c:strCache>
                <c:ptCount val="1"/>
                <c:pt idx="0">
                  <c:v>ИЭиП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ЛЕТНЯЯ!$L$26:$M$26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ser>
          <c:idx val="6"/>
          <c:order val="6"/>
          <c:tx>
            <c:strRef>
              <c:f>ЛЕТНЯЯ!$B$27</c:f>
              <c:strCache>
                <c:ptCount val="1"/>
                <c:pt idx="0">
                  <c:v>ИТОГО ПО УНИВЕРСИТЕТУ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345814225874369E-2"/>
                  <c:y val="3.5895124057223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ЛЕТНЯЯ!$L$4:$M$4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ЛЕТНЯЯ!$L$27:$M$27</c:f>
              <c:numCache>
                <c:formatCode>General</c:formatCode>
                <c:ptCount val="2"/>
                <c:pt idx="0">
                  <c:v>94.8</c:v>
                </c:pt>
                <c:pt idx="1">
                  <c:v>89.6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45184"/>
        <c:axId val="103646720"/>
      </c:barChart>
      <c:catAx>
        <c:axId val="10364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646720"/>
        <c:crosses val="autoZero"/>
        <c:auto val="1"/>
        <c:lblAlgn val="ctr"/>
        <c:lblOffset val="100"/>
        <c:noMultiLvlLbl val="0"/>
      </c:catAx>
      <c:valAx>
        <c:axId val="1036467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4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03150242551578"/>
          <c:y val="2.9061930214943081E-3"/>
          <c:w val="0.21203363778407286"/>
          <c:h val="0.93642620661199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ГУМИ!$O$30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ГУМИ!$Y$29:$Z$29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ГУМИ!$Y$30:$Z$30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ГУМИ!$O$31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ГУМИ!$Y$29:$Z$29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ГУМИ!$Y$31:$Z$31</c:f>
              <c:numCache>
                <c:formatCode>General</c:formatCode>
                <c:ptCount val="2"/>
                <c:pt idx="0">
                  <c:v>100</c:v>
                </c:pt>
                <c:pt idx="1">
                  <c:v>91.2</c:v>
                </c:pt>
              </c:numCache>
            </c:numRef>
          </c:val>
        </c:ser>
        <c:ser>
          <c:idx val="2"/>
          <c:order val="2"/>
          <c:tx>
            <c:strRef>
              <c:f>ГУМИ!$O$32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ГУМИ!$Y$29:$Z$29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ГУМИ!$Y$32:$Z$32</c:f>
              <c:numCache>
                <c:formatCode>General</c:formatCode>
                <c:ptCount val="2"/>
                <c:pt idx="0">
                  <c:v>100</c:v>
                </c:pt>
                <c:pt idx="1">
                  <c:v>94.8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90016"/>
        <c:axId val="100391552"/>
      </c:barChart>
      <c:catAx>
        <c:axId val="10039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391552"/>
        <c:crosses val="autoZero"/>
        <c:auto val="1"/>
        <c:lblAlgn val="ctr"/>
        <c:lblOffset val="100"/>
        <c:noMultiLvlLbl val="0"/>
      </c:catAx>
      <c:valAx>
        <c:axId val="1003915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390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ИТОГО ПО </a:t>
            </a:r>
            <a:r>
              <a:rPr lang="ru-RU" sz="1200" dirty="0" smtClean="0"/>
              <a:t>ИНСТИТУТУ,%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ГУМИ!$B$17</c:f>
              <c:strCache>
                <c:ptCount val="1"/>
                <c:pt idx="0">
                  <c:v>ИТОГО ПО ИНСТИТУТУ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ГУМИ!$L$6:$M$6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ГУМИ!$L$17:$M$17</c:f>
              <c:numCache>
                <c:formatCode>General</c:formatCode>
                <c:ptCount val="2"/>
                <c:pt idx="0">
                  <c:v>89.2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07936"/>
        <c:axId val="100434304"/>
      </c:barChart>
      <c:catAx>
        <c:axId val="10040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434304"/>
        <c:crosses val="autoZero"/>
        <c:auto val="1"/>
        <c:lblAlgn val="ctr"/>
        <c:lblOffset val="100"/>
        <c:noMultiLvlLbl val="0"/>
      </c:catAx>
      <c:valAx>
        <c:axId val="10043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0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ИЕН!$T$6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ИЕН!$AD$5:$AE$5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ИЕН!$AD$6:$AE$6</c:f>
              <c:numCache>
                <c:formatCode>General</c:formatCode>
                <c:ptCount val="2"/>
                <c:pt idx="0">
                  <c:v>52.6</c:v>
                </c:pt>
                <c:pt idx="1">
                  <c:v>37.200000000000003</c:v>
                </c:pt>
              </c:numCache>
            </c:numRef>
          </c:val>
        </c:ser>
        <c:ser>
          <c:idx val="1"/>
          <c:order val="1"/>
          <c:tx>
            <c:strRef>
              <c:f>ИЕН!$T$7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ИЕН!$AD$5:$AE$5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ИЕН!$AD$7:$AE$7</c:f>
              <c:numCache>
                <c:formatCode>General</c:formatCode>
                <c:ptCount val="2"/>
                <c:pt idx="0">
                  <c:v>60.8</c:v>
                </c:pt>
                <c:pt idx="1">
                  <c:v>51.3</c:v>
                </c:pt>
              </c:numCache>
            </c:numRef>
          </c:val>
        </c:ser>
        <c:ser>
          <c:idx val="2"/>
          <c:order val="2"/>
          <c:tx>
            <c:strRef>
              <c:f>ИЕН!$T$8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ИЕН!$AD$5:$AE$5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ИЕН!$AD$8:$AE$8</c:f>
              <c:numCache>
                <c:formatCode>General</c:formatCode>
                <c:ptCount val="2"/>
                <c:pt idx="0">
                  <c:v>77.7</c:v>
                </c:pt>
                <c:pt idx="1">
                  <c:v>61.9</c:v>
                </c:pt>
              </c:numCache>
            </c:numRef>
          </c:val>
        </c:ser>
        <c:ser>
          <c:idx val="3"/>
          <c:order val="3"/>
          <c:tx>
            <c:strRef>
              <c:f>ИЕН!$T$9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ИЕН!$AD$5:$AE$5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ИЕН!$AD$9:$AE$9</c:f>
              <c:numCache>
                <c:formatCode>General</c:formatCode>
                <c:ptCount val="2"/>
                <c:pt idx="0">
                  <c:v>75.3</c:v>
                </c:pt>
                <c:pt idx="1">
                  <c:v>49.2</c:v>
                </c:pt>
              </c:numCache>
            </c:numRef>
          </c:val>
        </c:ser>
        <c:ser>
          <c:idx val="4"/>
          <c:order val="4"/>
          <c:tx>
            <c:strRef>
              <c:f>ИЕН!$T$10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ИЕН!$AD$5:$AE$5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ИЕН!$AD$10:$AE$10</c:f>
              <c:numCache>
                <c:formatCode>General</c:formatCode>
                <c:ptCount val="2"/>
                <c:pt idx="0">
                  <c:v>66</c:v>
                </c:pt>
                <c:pt idx="1">
                  <c:v>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77568"/>
        <c:axId val="100495744"/>
      </c:barChart>
      <c:catAx>
        <c:axId val="10047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495744"/>
        <c:crosses val="autoZero"/>
        <c:auto val="1"/>
        <c:lblAlgn val="ctr"/>
        <c:lblOffset val="100"/>
        <c:noMultiLvlLbl val="0"/>
      </c:catAx>
      <c:valAx>
        <c:axId val="1004957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77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ИЕН!$T$13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ИЕН!$AD$12:$AE$12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ИЕН!$AD$13:$AE$13</c:f>
              <c:numCache>
                <c:formatCode>General</c:formatCode>
                <c:ptCount val="2"/>
                <c:pt idx="0">
                  <c:v>52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ИЕН!$T$14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ИЕН!$AD$12:$AE$12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ИЕН!$AD$14:$AE$14</c:f>
              <c:numCache>
                <c:formatCode>General</c:formatCode>
                <c:ptCount val="2"/>
                <c:pt idx="0">
                  <c:v>78.5</c:v>
                </c:pt>
                <c:pt idx="1">
                  <c:v>71.400000000000006</c:v>
                </c:pt>
              </c:numCache>
            </c:numRef>
          </c:val>
        </c:ser>
        <c:ser>
          <c:idx val="2"/>
          <c:order val="2"/>
          <c:tx>
            <c:strRef>
              <c:f>ИЕН!$T$15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ИЕН!$AD$12:$AE$12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ИЕН!$AD$15:$AE$15</c:f>
              <c:numCache>
                <c:formatCode>General</c:formatCode>
                <c:ptCount val="2"/>
                <c:pt idx="0">
                  <c:v>80</c:v>
                </c:pt>
                <c:pt idx="1">
                  <c:v>33.299999999999997</c:v>
                </c:pt>
              </c:numCache>
            </c:numRef>
          </c:val>
        </c:ser>
        <c:ser>
          <c:idx val="3"/>
          <c:order val="3"/>
          <c:tx>
            <c:strRef>
              <c:f>ИЕН!$T$16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ИЕН!$AD$12:$AE$12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ИЕН!$AD$16:$AE$16</c:f>
              <c:numCache>
                <c:formatCode>General</c:formatCode>
                <c:ptCount val="2"/>
                <c:pt idx="0">
                  <c:v>80</c:v>
                </c:pt>
                <c:pt idx="1">
                  <c:v>33.299999999999997</c:v>
                </c:pt>
              </c:numCache>
            </c:numRef>
          </c:val>
        </c:ser>
        <c:ser>
          <c:idx val="4"/>
          <c:order val="4"/>
          <c:tx>
            <c:strRef>
              <c:f>ИЕН!$T$17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ИЕН!$AD$12:$AE$12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ИЕН!$AD$17:$AE$17</c:f>
              <c:numCache>
                <c:formatCode>General</c:formatCode>
                <c:ptCount val="2"/>
                <c:pt idx="0">
                  <c:v>92.3</c:v>
                </c:pt>
                <c:pt idx="1">
                  <c:v>38.4</c:v>
                </c:pt>
              </c:numCache>
            </c:numRef>
          </c:val>
        </c:ser>
        <c:ser>
          <c:idx val="5"/>
          <c:order val="5"/>
          <c:tx>
            <c:strRef>
              <c:f>ИЕН!$T$18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ИЕН!$AD$12:$AE$12</c:f>
              <c:strCache>
                <c:ptCount val="2"/>
                <c:pt idx="0">
                  <c:v>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ИЕН!$AD$18:$AE$18</c:f>
              <c:numCache>
                <c:formatCode>General</c:formatCode>
                <c:ptCount val="2"/>
                <c:pt idx="0">
                  <c:v>73.099999999999994</c:v>
                </c:pt>
                <c:pt idx="1">
                  <c:v>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01472"/>
        <c:axId val="101011456"/>
      </c:barChart>
      <c:catAx>
        <c:axId val="10100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11456"/>
        <c:crosses val="autoZero"/>
        <c:auto val="0"/>
        <c:lblAlgn val="ctr"/>
        <c:lblOffset val="100"/>
        <c:noMultiLvlLbl val="0"/>
      </c:catAx>
      <c:valAx>
        <c:axId val="10101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0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chart" Target="../charts/chart5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0.0445</cdr:y>
    </cdr:from>
    <cdr:to>
      <cdr:x>0.59325</cdr:x>
      <cdr:y>0.49211</cdr:y>
    </cdr:to>
    <cdr:graphicFrame macro="">
      <cdr:nvGraphicFramePr>
        <cdr:cNvPr id="3" name="Диаграмма 5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5F2EC-C8F2-486E-A12D-016E74A9C17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BE121-5CAF-4411-89DE-35846D9DB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0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121-5CAF-4411-89DE-35846D9DBD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1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2BBDBC-01A7-4984-9CC2-AE7131779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ADBADD-1F02-4138-A96B-014BE8E12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19CE25-0344-4F69-A397-AAEE9B97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F66CA6-4AFF-4E96-898D-D6321261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C1DA62-180F-4208-87AD-5AAECD48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4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19F79-1237-49BE-AECD-269AC754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D4AA62-B47C-4C63-A359-476A251B0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D21AF8-C701-4FF8-A05C-270C7E0F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C7B739-D6E9-4CFE-AAA8-4E3AD38B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70729D-E0B4-482E-A7BC-CDE4FFFC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6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1A508A7-95CA-4C02-90A3-8CED9F668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8DDC4C-BC6A-48D7-91E1-6CAF9CDFB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2F044A-B681-4110-94C4-A3D04B4D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70060E-6AB0-4424-B0D5-0E1B5003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890024-3438-4890-8165-8EA4887B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21C44-664F-4A88-B78C-C8556BA3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192783-8B92-404B-936C-1212CB4B4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1E6EA9-30B9-4A2B-A4AB-CF5ED505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3C497C-E94D-4A16-9F21-857D4C4E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2458C4-B750-4AA5-BA35-342F2820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7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8BDE7-42C3-4422-9750-8934E3FC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9D3602-5F42-496E-BD15-D0E34294F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ABA702-650A-401E-A612-E1E8FEA9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772A32-A1C9-4CC9-8E83-D591913A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F40388-58A0-4E88-B655-D3F97463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2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FAC72-2465-49D0-8B2F-DC242FAD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CB71C-F89D-43EF-84AE-8B41D8AD0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1481DA-ECEA-4A95-9C2D-845FCAF2B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4F4847-AC88-4A8F-9B45-D87A0A63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0CC486-1345-4795-9DBA-447B8441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680EC6-4B25-43E6-B9F1-DC6C05F9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4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E020B-B3C9-41A7-BC3D-3A7185CF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B07650-36C2-421D-974C-4EF81B75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6FA644-A9D2-48CA-89ED-3A1C1FDED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1EC599-802C-4E57-93F5-7710348C4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A76738-3CB3-4592-BBAD-C03927AFD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FACB37E-3377-4A48-96AA-C5ED9550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0148D37-224E-4174-AE6E-871BF49E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97D4866-8EC2-45C9-A90A-47CC3D53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4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D6FC6-FD32-4193-BC97-6C573EBA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E4BE5B-89D4-4DFD-B1AC-6C491A3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BCF58B-CBE2-4D61-9F0B-485CFDBC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60BE43-7714-41EC-BC2C-4D3C4B97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8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875E209-4F93-4477-A0D0-0963CD87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DFB25C-61D2-414D-ABA6-78EEE38A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155258-759F-4DF3-938E-3BE0ED61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1D315-9ECA-4238-A27E-E531F6CC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E420EA-8F7A-4A35-8941-5A61D7ED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A96984-6AE6-4822-8F3D-30F305A5A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5F75EF-8729-4980-91FD-92775731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C6AA03-E9A3-4F78-9948-3D17D97F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BEB153-6667-4309-BF0F-CD15895B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33EC81-E276-48FF-A489-DEEE5C7D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E5F147F-C149-4ABF-A561-EA98EFA94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97D706-A6EF-4D65-80F5-A185DF9F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5CAFE8-F12F-4382-B561-482C1271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AC2CF5-E141-4A29-8291-48BDC68F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FE9E50-1E0B-48C7-AC6A-5ECD2D65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8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FDD81-58B6-46AA-8972-80C39EA3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7A432E-05E4-4C54-BEA4-5AACB2D5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CDA630-D596-4D9D-8083-1841B5FF0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5DF8-1982-4365-BA9C-A58893E744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6F1E18-926B-48A0-99E3-47996ADB3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D0A803-BDFA-4FB2-A032-8CA26CF31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DD17-BA76-4D94-8175-3D427C87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24C93A-F486-8FA6-5427-9D67728F9CB4}"/>
              </a:ext>
            </a:extLst>
          </p:cNvPr>
          <p:cNvSpPr txBox="1"/>
          <p:nvPr/>
        </p:nvSpPr>
        <p:spPr>
          <a:xfrm>
            <a:off x="1284122" y="3084693"/>
            <a:ext cx="859856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ВНУТРЕННЕЙ НЕЗАВИСИМОЙ ОЦЕНКЕ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УСПЕВАЕМОСТИ ПО ДИСЦИПЛИНАМ (МОДУЛЯМ))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(составлено на основании сведений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зимней и летней экзаменационных сессий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CCB40-DF8D-44CB-BA0E-8F80D4625397}"/>
              </a:ext>
            </a:extLst>
          </p:cNvPr>
          <p:cNvSpPr txBox="1"/>
          <p:nvPr/>
        </p:nvSpPr>
        <p:spPr>
          <a:xfrm>
            <a:off x="2535405" y="51964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7957" y="887221"/>
            <a:ext cx="8150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«Курганский государственный университет»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(КГУ)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5874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4795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ПЕДАГОГИКИ, ПСИХОЛОГИИ И ФИЗИЧЕСКОЙ КУЛЬТУРЫ (ЛЕТНЯЯ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97850" y="521266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05381" y="51692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0042"/>
              </p:ext>
            </p:extLst>
          </p:nvPr>
        </p:nvGraphicFramePr>
        <p:xfrm>
          <a:off x="137884" y="920919"/>
          <a:ext cx="6074230" cy="282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376514"/>
              </p:ext>
            </p:extLst>
          </p:nvPr>
        </p:nvGraphicFramePr>
        <p:xfrm>
          <a:off x="6683827" y="920900"/>
          <a:ext cx="49856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363705"/>
              </p:ext>
            </p:extLst>
          </p:nvPr>
        </p:nvGraphicFramePr>
        <p:xfrm>
          <a:off x="3393758" y="3566885"/>
          <a:ext cx="52277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866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4795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МАТЕМАТИКИ И ИНТЕЛЛЕКТУАЛЬНЫХ СИСТЕМ </a:t>
            </a:r>
          </a:p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(ЗИМНЯЯ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131679" y="452117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37724" y="452117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56753"/>
              </p:ext>
            </p:extLst>
          </p:nvPr>
        </p:nvGraphicFramePr>
        <p:xfrm>
          <a:off x="14100" y="516922"/>
          <a:ext cx="56538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43986"/>
              </p:ext>
            </p:extLst>
          </p:nvPr>
        </p:nvGraphicFramePr>
        <p:xfrm>
          <a:off x="142340" y="3555510"/>
          <a:ext cx="54868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1292449" y="331553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440754"/>
              </p:ext>
            </p:extLst>
          </p:nvPr>
        </p:nvGraphicFramePr>
        <p:xfrm>
          <a:off x="6313715" y="572332"/>
          <a:ext cx="54283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277144"/>
              </p:ext>
            </p:extLst>
          </p:nvPr>
        </p:nvGraphicFramePr>
        <p:xfrm>
          <a:off x="6444343" y="3315532"/>
          <a:ext cx="51380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638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4795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МАТЕМАТИКИ И ИНТЕЛЛЕКТУАЛЬНЫХ СИСТЕМ </a:t>
            </a:r>
          </a:p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(ЛЕТНЯЯ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33284" y="519079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737758" y="56434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29752" y="337021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277328"/>
              </p:ext>
            </p:extLst>
          </p:nvPr>
        </p:nvGraphicFramePr>
        <p:xfrm>
          <a:off x="275341" y="684329"/>
          <a:ext cx="56538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586061"/>
              </p:ext>
            </p:extLst>
          </p:nvPr>
        </p:nvGraphicFramePr>
        <p:xfrm>
          <a:off x="217283" y="3529873"/>
          <a:ext cx="57916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622593"/>
              </p:ext>
            </p:extLst>
          </p:nvPr>
        </p:nvGraphicFramePr>
        <p:xfrm>
          <a:off x="6560457" y="684329"/>
          <a:ext cx="4992914" cy="271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818076"/>
              </p:ext>
            </p:extLst>
          </p:nvPr>
        </p:nvGraphicFramePr>
        <p:xfrm>
          <a:off x="6555099" y="3370211"/>
          <a:ext cx="4961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67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4795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ЭКОНОМИКИ И ПРАВА</a:t>
            </a:r>
          </a:p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(ЗИМНЯЯ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18770" y="51692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737758" y="51692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14258" y="3369223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560158"/>
              </p:ext>
            </p:extLst>
          </p:nvPr>
        </p:nvGraphicFramePr>
        <p:xfrm>
          <a:off x="0" y="653333"/>
          <a:ext cx="59222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04672"/>
              </p:ext>
            </p:extLst>
          </p:nvPr>
        </p:nvGraphicFramePr>
        <p:xfrm>
          <a:off x="115683" y="3504709"/>
          <a:ext cx="57045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71906"/>
              </p:ext>
            </p:extLst>
          </p:nvPr>
        </p:nvGraphicFramePr>
        <p:xfrm>
          <a:off x="6379027" y="682609"/>
          <a:ext cx="52904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093333"/>
              </p:ext>
            </p:extLst>
          </p:nvPr>
        </p:nvGraphicFramePr>
        <p:xfrm>
          <a:off x="6415315" y="3489211"/>
          <a:ext cx="53122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035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4795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ЭКОНОМИКИ И ПРАВА</a:t>
            </a:r>
          </a:p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(ЛЕТНЯЯ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492360" y="50240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737758" y="51692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66531" y="350470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991391"/>
              </p:ext>
            </p:extLst>
          </p:nvPr>
        </p:nvGraphicFramePr>
        <p:xfrm>
          <a:off x="193148" y="677314"/>
          <a:ext cx="58302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980373"/>
              </p:ext>
            </p:extLst>
          </p:nvPr>
        </p:nvGraphicFramePr>
        <p:xfrm>
          <a:off x="287490" y="3624697"/>
          <a:ext cx="59536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706989"/>
              </p:ext>
            </p:extLst>
          </p:nvPr>
        </p:nvGraphicFramePr>
        <p:xfrm>
          <a:off x="6357826" y="698843"/>
          <a:ext cx="53557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253828"/>
              </p:ext>
            </p:extLst>
          </p:nvPr>
        </p:nvGraphicFramePr>
        <p:xfrm>
          <a:off x="6477569" y="3384720"/>
          <a:ext cx="51162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513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86" y="2106839"/>
            <a:ext cx="10515600" cy="2508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УСПЕВАЕМОСТИ ОБУЧАЮЩИХСЯ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УНИВЕРСИТЕТА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8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816" y="506835"/>
            <a:ext cx="10932885" cy="40413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УСПЕВАЕМОСТИ ОБУЧАЮЩИХСЯ ПО ИТОГАМ ЗИМНЕЙ СЕССИИ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448817" y="125298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317861" y="132555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158675"/>
              </p:ext>
            </p:extLst>
          </p:nvPr>
        </p:nvGraphicFramePr>
        <p:xfrm>
          <a:off x="108857" y="1598729"/>
          <a:ext cx="599813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876217"/>
              </p:ext>
            </p:extLst>
          </p:nvPr>
        </p:nvGraphicFramePr>
        <p:xfrm>
          <a:off x="6061302" y="1669144"/>
          <a:ext cx="5776684" cy="343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959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864133" y="1488909"/>
            <a:ext cx="2595908" cy="426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УСПЕВАЕМОСТЬ ПО УНИВЕРСИТЕТУ,%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67553" y="136285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615459"/>
              </p:ext>
            </p:extLst>
          </p:nvPr>
        </p:nvGraphicFramePr>
        <p:xfrm>
          <a:off x="224971" y="1728886"/>
          <a:ext cx="6480629" cy="323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214748"/>
              </p:ext>
            </p:extLst>
          </p:nvPr>
        </p:nvGraphicFramePr>
        <p:xfrm>
          <a:off x="6705598" y="1845000"/>
          <a:ext cx="5007429" cy="308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2816" y="504208"/>
            <a:ext cx="10932885" cy="40413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УСПЕВАЕМОСТИ ОБУЧАЮЩИХСЯ ПО ИТОГАМ ЗИМНЕЙ СЕССИИ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9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816" y="506835"/>
            <a:ext cx="10932885" cy="40413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УСПЕВАЕМОСТИ ОБУЧАЮЩИХСЯ ПО ИТОГАМ ЛЕТНЕЙ СЕССИИ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448817" y="125298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317861" y="132555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40855"/>
              </p:ext>
            </p:extLst>
          </p:nvPr>
        </p:nvGraphicFramePr>
        <p:xfrm>
          <a:off x="126941" y="1821996"/>
          <a:ext cx="6041630" cy="346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633048"/>
              </p:ext>
            </p:extLst>
          </p:nvPr>
        </p:nvGraphicFramePr>
        <p:xfrm>
          <a:off x="6241143" y="1899357"/>
          <a:ext cx="5573487" cy="334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527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514296" y="112288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2816" y="504208"/>
            <a:ext cx="10932885" cy="40413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УСПЕВАЕМОСТИ ОБУЧАЮЩИХСЯ ПО ИТОГАМ ЛЕТНЕЙ СЕССИИ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70624"/>
              </p:ext>
            </p:extLst>
          </p:nvPr>
        </p:nvGraphicFramePr>
        <p:xfrm>
          <a:off x="6778171" y="1757913"/>
          <a:ext cx="4978400" cy="356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309847"/>
              </p:ext>
            </p:extLst>
          </p:nvPr>
        </p:nvGraphicFramePr>
        <p:xfrm>
          <a:off x="145143" y="1718949"/>
          <a:ext cx="6589486" cy="368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7864133" y="1160361"/>
            <a:ext cx="2595908" cy="426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УСПЕВАЕМОСТЬ ПО УНИВЕРСИТЕТУ,%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6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86" y="2106839"/>
            <a:ext cx="10515600" cy="2508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УСПЕВАЕМОСТИ ОБУЧАЮЩИХСЯ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ИНСТИТУТОВ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2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492080"/>
              </p:ext>
            </p:extLst>
          </p:nvPr>
        </p:nvGraphicFramePr>
        <p:xfrm>
          <a:off x="218578" y="806120"/>
          <a:ext cx="5762092" cy="265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300102" y="98833"/>
            <a:ext cx="6735611" cy="3694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  <a:r>
              <a:rPr lang="ru-RU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(ЗИМНЯЯ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03376" y="566143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443381" y="56614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02970"/>
              </p:ext>
            </p:extLst>
          </p:nvPr>
        </p:nvGraphicFramePr>
        <p:xfrm>
          <a:off x="6266359" y="892617"/>
          <a:ext cx="5015360" cy="262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667687"/>
              </p:ext>
            </p:extLst>
          </p:nvPr>
        </p:nvGraphicFramePr>
        <p:xfrm>
          <a:off x="2949420" y="3280719"/>
          <a:ext cx="54369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109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98957" y="111841"/>
            <a:ext cx="6735611" cy="3694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  <a:r>
              <a:rPr lang="ru-RU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(ЛЕТНЯЯ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 title="ГУМАНИТАРНЫЙ ИНСТИТУТ БАКАЛАВРИАТ (ОЧНАЯ ФОРМА)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72662"/>
              </p:ext>
            </p:extLst>
          </p:nvPr>
        </p:nvGraphicFramePr>
        <p:xfrm>
          <a:off x="180226" y="646127"/>
          <a:ext cx="9714935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31005"/>
              </p:ext>
            </p:extLst>
          </p:nvPr>
        </p:nvGraphicFramePr>
        <p:xfrm>
          <a:off x="6672647" y="877329"/>
          <a:ext cx="5004488" cy="253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868597" y="49166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096403" y="526139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04665"/>
              </p:ext>
            </p:extLst>
          </p:nvPr>
        </p:nvGraphicFramePr>
        <p:xfrm>
          <a:off x="4069492" y="3317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999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3694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ЕСТЕСТВЕННЫХ НАУК (ЗИМНЯЯ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78536" y="22205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05381" y="211653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94418"/>
              </p:ext>
            </p:extLst>
          </p:nvPr>
        </p:nvGraphicFramePr>
        <p:xfrm>
          <a:off x="309905" y="462035"/>
          <a:ext cx="5728037" cy="28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 title="УСПЕВАЕМОСТЬ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687610"/>
              </p:ext>
            </p:extLst>
          </p:nvPr>
        </p:nvGraphicFramePr>
        <p:xfrm>
          <a:off x="14100" y="3581400"/>
          <a:ext cx="6219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61693"/>
              </p:ext>
            </p:extLst>
          </p:nvPr>
        </p:nvGraphicFramePr>
        <p:xfrm>
          <a:off x="6370320" y="46203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426539"/>
              </p:ext>
            </p:extLst>
          </p:nvPr>
        </p:nvGraphicFramePr>
        <p:xfrm>
          <a:off x="6703935" y="3315778"/>
          <a:ext cx="47333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347216" y="331577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1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3694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ЕСТЕСТВЕННЫХ НАУК (ЛЕТНЯЯ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78536" y="22205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05381" y="211653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347216" y="331577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716472"/>
              </p:ext>
            </p:extLst>
          </p:nvPr>
        </p:nvGraphicFramePr>
        <p:xfrm>
          <a:off x="14100" y="451630"/>
          <a:ext cx="60528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40398"/>
              </p:ext>
            </p:extLst>
          </p:nvPr>
        </p:nvGraphicFramePr>
        <p:xfrm>
          <a:off x="121919" y="3555755"/>
          <a:ext cx="61047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331844"/>
              </p:ext>
            </p:extLst>
          </p:nvPr>
        </p:nvGraphicFramePr>
        <p:xfrm>
          <a:off x="6461760" y="3315778"/>
          <a:ext cx="50045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705431"/>
              </p:ext>
            </p:extLst>
          </p:nvPr>
        </p:nvGraphicFramePr>
        <p:xfrm>
          <a:off x="6524170" y="572578"/>
          <a:ext cx="49566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015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3694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 (ЗИМНЯЯ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78536" y="22205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05381" y="211653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21502" y="331577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140917"/>
              </p:ext>
            </p:extLst>
          </p:nvPr>
        </p:nvGraphicFramePr>
        <p:xfrm>
          <a:off x="181428" y="572578"/>
          <a:ext cx="56097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9501"/>
              </p:ext>
            </p:extLst>
          </p:nvPr>
        </p:nvGraphicFramePr>
        <p:xfrm>
          <a:off x="268514" y="3555755"/>
          <a:ext cx="56097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679825"/>
              </p:ext>
            </p:extLst>
          </p:nvPr>
        </p:nvGraphicFramePr>
        <p:xfrm>
          <a:off x="6582229" y="572578"/>
          <a:ext cx="51598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84413"/>
              </p:ext>
            </p:extLst>
          </p:nvPr>
        </p:nvGraphicFramePr>
        <p:xfrm>
          <a:off x="6637226" y="3446161"/>
          <a:ext cx="47969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503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3694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(ЛЕТНЯЯ 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78536" y="22205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05381" y="211653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46923" y="3315778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590828"/>
              </p:ext>
            </p:extLst>
          </p:nvPr>
        </p:nvGraphicFramePr>
        <p:xfrm>
          <a:off x="181429" y="462035"/>
          <a:ext cx="5246914" cy="27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8734"/>
              </p:ext>
            </p:extLst>
          </p:nvPr>
        </p:nvGraphicFramePr>
        <p:xfrm>
          <a:off x="195942" y="3555755"/>
          <a:ext cx="53630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391700"/>
              </p:ext>
            </p:extLst>
          </p:nvPr>
        </p:nvGraphicFramePr>
        <p:xfrm>
          <a:off x="6229288" y="462035"/>
          <a:ext cx="53531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683266"/>
              </p:ext>
            </p:extLst>
          </p:nvPr>
        </p:nvGraphicFramePr>
        <p:xfrm>
          <a:off x="6229288" y="3315778"/>
          <a:ext cx="53531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566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300101" y="37348"/>
            <a:ext cx="6735611" cy="7110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ПЕДАГОГИКИ, ПСИХОЛОГИИ И ФИЗИЧЕСКОЙ КУЛЬТУРЫ (ЗИМНЯЯ СЕССИЯ)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97850" y="541374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05381" y="516922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МАГИСТРАТУРА,%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311584"/>
              </p:ext>
            </p:extLst>
          </p:nvPr>
        </p:nvGraphicFramePr>
        <p:xfrm>
          <a:off x="210458" y="983343"/>
          <a:ext cx="61758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721085"/>
              </p:ext>
            </p:extLst>
          </p:nvPr>
        </p:nvGraphicFramePr>
        <p:xfrm>
          <a:off x="6663956" y="954315"/>
          <a:ext cx="51361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343052"/>
              </p:ext>
            </p:extLst>
          </p:nvPr>
        </p:nvGraphicFramePr>
        <p:xfrm>
          <a:off x="3527048" y="3712029"/>
          <a:ext cx="5181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1086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12285</TotalTime>
  <Words>304</Words>
  <Application>Microsoft Office PowerPoint</Application>
  <PresentationFormat>Произвольный</PresentationFormat>
  <Paragraphs>89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Calibri</vt:lpstr>
      <vt:lpstr>Calibri Light</vt:lpstr>
      <vt:lpstr>Тема Office</vt:lpstr>
      <vt:lpstr>Презентация PowerPoint</vt:lpstr>
      <vt:lpstr>РЕЗУЛЬТАТЫ  ОЦЕНКИ УСПЕВАЕМОСТИ ОБУЧАЮЩИХСЯ  В РАЗРЕЗЕ ИНСТИТУТОВ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ОЦЕНКИ УСПЕВАЕМОСТИ ОБУЧАЮЩИХСЯ  В РАЗРЕЗЕ УНИВЕРСИТЕТА  </vt:lpstr>
      <vt:lpstr>РЕЗУЛЬТАТЫ УСПЕВАЕМОСТИ ОБУЧАЮЩИХСЯ ПО ИТОГАМ ЗИМНЕЙ СЕССИИ </vt:lpstr>
      <vt:lpstr>РЕЗУЛЬТАТЫ УСПЕВАЕМОСТИ ОБУЧАЮЩИХСЯ ПО ИТОГАМ ЗИМНЕЙ СЕССИИ </vt:lpstr>
      <vt:lpstr>РЕЗУЛЬТАТЫ УСПЕВАЕМОСТИ ОБУЧАЮЩИХСЯ ПО ИТОГАМ ЛЕТНЕЙ СЕССИИ </vt:lpstr>
      <vt:lpstr>РЕЗУЛЬТАТЫ УСПЕВАЕМОСТИ ОБУЧАЮЩИХСЯ ПО ИТОГАМ ЛЕТНЕЙ СЕССИИ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Третьяков</dc:creator>
  <cp:lastModifiedBy>student</cp:lastModifiedBy>
  <cp:revision>189</cp:revision>
  <cp:lastPrinted>2021-04-14T11:37:03Z</cp:lastPrinted>
  <dcterms:created xsi:type="dcterms:W3CDTF">2021-04-06T12:03:59Z</dcterms:created>
  <dcterms:modified xsi:type="dcterms:W3CDTF">2022-11-14T10:12:55Z</dcterms:modified>
</cp:coreProperties>
</file>